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v" ContentType="video/x-ms-wm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0"/>
  </p:sldMasterIdLst>
  <p:notesMasterIdLst>
    <p:notesMasterId r:id="rId23"/>
  </p:notesMasterIdLst>
  <p:sldIdLst>
    <p:sldId id="2147469569" r:id="rId11"/>
    <p:sldId id="2147482315" r:id="rId12"/>
    <p:sldId id="2147469624" r:id="rId13"/>
    <p:sldId id="25341" r:id="rId14"/>
    <p:sldId id="2147376161" r:id="rId15"/>
    <p:sldId id="2147482314" r:id="rId16"/>
    <p:sldId id="259" r:id="rId17"/>
    <p:sldId id="2147480809" r:id="rId18"/>
    <p:sldId id="1992" r:id="rId19"/>
    <p:sldId id="2147482312" r:id="rId20"/>
    <p:sldId id="2147376167" r:id="rId21"/>
    <p:sldId id="21474694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BAE930-06B3-4BB6-632C-12A2C0F94A3E}" name="Jeff Tolleson" initials="JT" userId="S::jeff.tolleson@peopletec.com::59a49718-0884-46d5-99ef-6c07212afb76" providerId="AD"/>
  <p188:author id="{EB14E83D-ACCF-19AC-B52C-D5896EC2B9B1}" name="Harrell, William S CIV TRMC (USA)" initials="WH" userId="S::william.s.harrell10.civ@army.mil::b8836321-0f6e-41bc-9a6f-9cab39f9cd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420D"/>
    <a:srgbClr val="C55A11"/>
    <a:srgbClr val="A8B9C7"/>
    <a:srgbClr val="8793A3"/>
    <a:srgbClr val="517497"/>
    <a:srgbClr val="D8DDE4"/>
    <a:srgbClr val="F0F0F0"/>
    <a:srgbClr val="6E88A9"/>
    <a:srgbClr val="102848"/>
    <a:srgbClr val="6B7A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Master" Target="slideMasters/slideMaster1.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16CCB3-C080-4AD4-90C4-52B107DAEEBC}"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0CA89-2277-4030-8217-81DB9E3EE92B}" type="slidenum">
              <a:rPr lang="en-US" smtClean="0"/>
              <a:t>‹#›</a:t>
            </a:fld>
            <a:endParaRPr lang="en-US"/>
          </a:p>
        </p:txBody>
      </p:sp>
    </p:spTree>
    <p:extLst>
      <p:ext uri="{BB962C8B-B14F-4D97-AF65-F5344CB8AC3E}">
        <p14:creationId xmlns:p14="http://schemas.microsoft.com/office/powerpoint/2010/main" val="3839160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E0CA89-2277-4030-8217-81DB9E3EE92B}" type="slidenum">
              <a:rPr lang="en-US" smtClean="0"/>
              <a:t>3</a:t>
            </a:fld>
            <a:endParaRPr lang="en-US"/>
          </a:p>
        </p:txBody>
      </p:sp>
    </p:spTree>
    <p:extLst>
      <p:ext uri="{BB962C8B-B14F-4D97-AF65-F5344CB8AC3E}">
        <p14:creationId xmlns:p14="http://schemas.microsoft.com/office/powerpoint/2010/main" val="431440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BAC501-5E8F-40A8-A6D1-14043BC6C798}" type="slidenum">
              <a:rPr lang="en-US" smtClean="0"/>
              <a:t>4</a:t>
            </a:fld>
            <a:endParaRPr lang="en-US"/>
          </a:p>
        </p:txBody>
      </p:sp>
    </p:spTree>
    <p:extLst>
      <p:ext uri="{BB962C8B-B14F-4D97-AF65-F5344CB8AC3E}">
        <p14:creationId xmlns:p14="http://schemas.microsoft.com/office/powerpoint/2010/main" val="257184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21094-9F4D-4F00-91D4-7DD546821C2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itchFamily="34" charset="-128"/>
              <a:cs typeface="+mn-cs"/>
            </a:endParaRPr>
          </a:p>
        </p:txBody>
      </p:sp>
    </p:spTree>
    <p:extLst>
      <p:ext uri="{BB962C8B-B14F-4D97-AF65-F5344CB8AC3E}">
        <p14:creationId xmlns:p14="http://schemas.microsoft.com/office/powerpoint/2010/main" val="1077830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CD8AFA-9F63-4A73-8ACC-CACB5F2AFA69}" type="slidenum">
              <a:rPr lang="en-US" smtClean="0"/>
              <a:t>6</a:t>
            </a:fld>
            <a:endParaRPr lang="en-US"/>
          </a:p>
        </p:txBody>
      </p:sp>
    </p:spTree>
    <p:extLst>
      <p:ext uri="{BB962C8B-B14F-4D97-AF65-F5344CB8AC3E}">
        <p14:creationId xmlns:p14="http://schemas.microsoft.com/office/powerpoint/2010/main" val="3854829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71845D-0BBA-4FDB-B5C9-5392FA405068}" type="slidenum">
              <a:rPr lang="en-US" smtClean="0"/>
              <a:t>7</a:t>
            </a:fld>
            <a:endParaRPr lang="en-US"/>
          </a:p>
        </p:txBody>
      </p:sp>
    </p:spTree>
    <p:extLst>
      <p:ext uri="{BB962C8B-B14F-4D97-AF65-F5344CB8AC3E}">
        <p14:creationId xmlns:p14="http://schemas.microsoft.com/office/powerpoint/2010/main" val="1434844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lIns="94851" tIns="47425" rIns="94851" bIns="47425"/>
          <a:lstStyle/>
          <a:p>
            <a:pPr marL="0" marR="0" lvl="0" indent="0" algn="l" defTabSz="948507" rtl="0" eaLnBrk="1" fontAlgn="base" latinLnBrk="0" hangingPunct="1">
              <a:lnSpc>
                <a:spcPct val="100000"/>
              </a:lnSpc>
              <a:spcBef>
                <a:spcPct val="0"/>
              </a:spcBef>
              <a:spcAft>
                <a:spcPts val="311"/>
              </a:spcAft>
              <a:buClrTx/>
              <a:buSzTx/>
              <a:buFontTx/>
              <a:buNone/>
              <a:tabLst/>
              <a:defRPr/>
            </a:pPr>
            <a:r>
              <a:rPr kumimoji="0" lang="en-US" sz="1000" b="0" i="0" u="none" strike="noStrike" kern="1200" cap="none" spc="0" normalizeH="0" baseline="0" noProof="0">
                <a:ln>
                  <a:noFill/>
                </a:ln>
                <a:solidFill>
                  <a:prstClr val="black"/>
                </a:solidFill>
                <a:effectLst/>
                <a:uLnTx/>
                <a:uFillTx/>
                <a:latin typeface="Franklin Gothic Medium"/>
                <a:ea typeface="MS PGothic" pitchFamily="34" charset="-128"/>
                <a:cs typeface="+mn-cs"/>
              </a:rPr>
              <a:t>CTE-CBT-100 Introduction to Capabilities Based Test and Evaluation</a:t>
            </a:r>
          </a:p>
          <a:p>
            <a:pPr marL="0" marR="0" lvl="0" indent="0" algn="l" defTabSz="948507" rtl="0" eaLnBrk="1" fontAlgn="base" latinLnBrk="0" hangingPunct="1">
              <a:lnSpc>
                <a:spcPct val="100000"/>
              </a:lnSpc>
              <a:spcBef>
                <a:spcPct val="0"/>
              </a:spcBef>
              <a:spcAft>
                <a:spcPts val="311"/>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charset="0"/>
                <a:ea typeface="MS PGothic" pitchFamily="34" charset="-128"/>
                <a:cs typeface="+mn-cs"/>
              </a:rPr>
              <a:t>CTE-CBT-103 CBTE Process and Products</a:t>
            </a:r>
            <a:endParaRPr kumimoji="0" lang="en-US" sz="1000" b="0" i="0" u="none" strike="noStrike" kern="1200" cap="none" spc="0" normalizeH="0" baseline="0" noProof="0">
              <a:ln>
                <a:noFill/>
              </a:ln>
              <a:solidFill>
                <a:prstClr val="black"/>
              </a:solidFill>
              <a:effectLst/>
              <a:uLnTx/>
              <a:uFillTx/>
              <a:latin typeface="Franklin Gothic Medium"/>
              <a:ea typeface="MS PGothic" pitchFamily="34" charset="-128"/>
              <a:cs typeface="+mn-cs"/>
            </a:endParaRPr>
          </a:p>
        </p:txBody>
      </p:sp>
      <p:sp>
        <p:nvSpPr>
          <p:cNvPr id="5" name="Footer Placeholder 4"/>
          <p:cNvSpPr>
            <a:spLocks noGrp="1"/>
          </p:cNvSpPr>
          <p:nvPr>
            <p:ph type="ftr" sz="quarter" idx="4"/>
          </p:nvPr>
        </p:nvSpPr>
        <p:spPr/>
        <p:txBody>
          <a:bodyPr lIns="94851" tIns="47425" rIns="94851" bIns="47425"/>
          <a:lstStyle/>
          <a:p>
            <a:pPr marL="0" marR="0" lvl="0" indent="0" algn="l" defTabSz="948507" rtl="0" eaLnBrk="1" fontAlgn="base" latinLnBrk="0" hangingPunct="1">
              <a:lnSpc>
                <a:spcPct val="100000"/>
              </a:lnSpc>
              <a:spcBef>
                <a:spcPct val="0"/>
              </a:spcBef>
              <a:spcAft>
                <a:spcPts val="311"/>
              </a:spcAft>
              <a:buClrTx/>
              <a:buSzTx/>
              <a:buFontTx/>
              <a:buNone/>
              <a:tabLst/>
              <a:defRPr/>
            </a:pPr>
            <a:r>
              <a:rPr kumimoji="0" lang="en-US" sz="1000" b="0" i="0" u="none" strike="noStrike" kern="1200" cap="none" spc="0" normalizeH="0" baseline="0" noProof="0">
                <a:ln>
                  <a:noFill/>
                </a:ln>
                <a:solidFill>
                  <a:prstClr val="black"/>
                </a:solidFill>
                <a:effectLst/>
                <a:uLnTx/>
                <a:uFillTx/>
                <a:latin typeface="Franklin Gothic Medium"/>
                <a:ea typeface="MS PGothic" pitchFamily="34" charset="-128"/>
                <a:cs typeface="+mn-cs"/>
              </a:rPr>
              <a:t>Course Material is property of the College of Test &amp; Evaluation</a:t>
            </a:r>
          </a:p>
        </p:txBody>
      </p:sp>
      <p:sp>
        <p:nvSpPr>
          <p:cNvPr id="6" name="Slide Number Placeholder 5"/>
          <p:cNvSpPr>
            <a:spLocks noGrp="1"/>
          </p:cNvSpPr>
          <p:nvPr>
            <p:ph type="sldNum" sz="quarter" idx="5"/>
          </p:nvPr>
        </p:nvSpPr>
        <p:spPr/>
        <p:txBody>
          <a:bodyPr lIns="94851" tIns="47425" rIns="94851" bIns="47425"/>
          <a:lstStyle/>
          <a:p>
            <a:pPr marL="0" marR="0" lvl="0" indent="0" algn="r" defTabSz="948507" rtl="0" eaLnBrk="1" fontAlgn="base" latinLnBrk="0" hangingPunct="1">
              <a:lnSpc>
                <a:spcPct val="100000"/>
              </a:lnSpc>
              <a:spcBef>
                <a:spcPct val="0"/>
              </a:spcBef>
              <a:spcAft>
                <a:spcPts val="311"/>
              </a:spcAft>
              <a:buClrTx/>
              <a:buSzTx/>
              <a:buFontTx/>
              <a:buNone/>
              <a:tabLst/>
              <a:defRPr/>
            </a:pPr>
            <a:fld id="{06B00E40-14C3-4D51-99BE-020ABCCE0682}" type="slidenum">
              <a:rPr kumimoji="0" lang="en-US" sz="1000" b="0" i="0" u="none" strike="noStrike" kern="1200" cap="none" spc="0" normalizeH="0" baseline="0" noProof="0">
                <a:ln>
                  <a:noFill/>
                </a:ln>
                <a:solidFill>
                  <a:prstClr val="black"/>
                </a:solidFill>
                <a:effectLst/>
                <a:uLnTx/>
                <a:uFillTx/>
                <a:latin typeface="Franklin Gothic Medium"/>
                <a:ea typeface="MS PGothic" pitchFamily="34" charset="-128"/>
                <a:cs typeface="+mn-cs"/>
              </a:rPr>
              <a:pPr marL="0" marR="0" lvl="0" indent="0" algn="r" defTabSz="948507" rtl="0" eaLnBrk="1" fontAlgn="base" latinLnBrk="0" hangingPunct="1">
                <a:lnSpc>
                  <a:spcPct val="100000"/>
                </a:lnSpc>
                <a:spcBef>
                  <a:spcPct val="0"/>
                </a:spcBef>
                <a:spcAft>
                  <a:spcPts val="311"/>
                </a:spcAft>
                <a:buClrTx/>
                <a:buSzTx/>
                <a:buFontTx/>
                <a:buNone/>
                <a:tabLst/>
                <a:defRPr/>
              </a:pPr>
              <a:t>10</a:t>
            </a:fld>
            <a:endParaRPr kumimoji="0" lang="en-US" sz="1000" b="0" i="0" u="none" strike="noStrike" kern="1200" cap="none" spc="0" normalizeH="0" baseline="0" noProof="0">
              <a:ln>
                <a:noFill/>
              </a:ln>
              <a:solidFill>
                <a:prstClr val="black"/>
              </a:solidFill>
              <a:effectLst/>
              <a:uLnTx/>
              <a:uFillTx/>
              <a:latin typeface="Franklin Gothic Medium"/>
              <a:ea typeface="MS PGothic" pitchFamily="34" charset="-128"/>
              <a:cs typeface="+mn-cs"/>
            </a:endParaRPr>
          </a:p>
        </p:txBody>
      </p:sp>
    </p:spTree>
    <p:extLst>
      <p:ext uri="{BB962C8B-B14F-4D97-AF65-F5344CB8AC3E}">
        <p14:creationId xmlns:p14="http://schemas.microsoft.com/office/powerpoint/2010/main" val="1850955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509F4115-C3D4-C831-723B-01FFDA846436}"/>
              </a:ext>
            </a:extLst>
          </p:cNvPr>
          <p:cNvSpPr/>
          <p:nvPr userDrawn="1"/>
        </p:nvSpPr>
        <p:spPr>
          <a:xfrm>
            <a:off x="0" y="1329715"/>
            <a:ext cx="12192000" cy="5528285"/>
          </a:xfrm>
          <a:prstGeom prst="rect">
            <a:avLst/>
          </a:prstGeom>
          <a:solidFill>
            <a:srgbClr val="D8DD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7">
            <a:extLst>
              <a:ext uri="{FF2B5EF4-FFF2-40B4-BE49-F238E27FC236}">
                <a16:creationId xmlns:a16="http://schemas.microsoft.com/office/drawing/2014/main" id="{70541ED4-E7BF-4D2D-8A86-4962A5F2BF37}"/>
              </a:ext>
            </a:extLst>
          </p:cNvPr>
          <p:cNvSpPr>
            <a:spLocks noGrp="1"/>
          </p:cNvSpPr>
          <p:nvPr>
            <p:ph type="dt" sz="half" idx="10"/>
          </p:nvPr>
        </p:nvSpPr>
        <p:spPr/>
        <p:txBody>
          <a:bodyPr/>
          <a:lstStyle/>
          <a:p>
            <a:fld id="{C103F71C-9E31-454A-8C9A-8885F06D4CC7}" type="datetimeFigureOut">
              <a:rPr lang="en-US" smtClean="0"/>
              <a:pPr/>
              <a:t>12/2/2025</a:t>
            </a:fld>
            <a:endParaRPr lang="en-US"/>
          </a:p>
        </p:txBody>
      </p:sp>
      <p:sp>
        <p:nvSpPr>
          <p:cNvPr id="9" name="Footer Placeholder 8">
            <a:extLst>
              <a:ext uri="{FF2B5EF4-FFF2-40B4-BE49-F238E27FC236}">
                <a16:creationId xmlns:a16="http://schemas.microsoft.com/office/drawing/2014/main" id="{8FAB55A4-EAB1-416B-925B-AF392195C7D6}"/>
              </a:ext>
            </a:extLst>
          </p:cNvPr>
          <p:cNvSpPr>
            <a:spLocks noGrp="1"/>
          </p:cNvSpPr>
          <p:nvPr>
            <p:ph type="ftr" sz="quarter" idx="11"/>
          </p:nvPr>
        </p:nvSpPr>
        <p:spPr/>
        <p:txBody>
          <a:bodyPr/>
          <a:lstStyle/>
          <a:p>
            <a:endParaRPr lang="en-US"/>
          </a:p>
        </p:txBody>
      </p:sp>
      <p:sp>
        <p:nvSpPr>
          <p:cNvPr id="11" name="Text Placeholder 2">
            <a:extLst>
              <a:ext uri="{FF2B5EF4-FFF2-40B4-BE49-F238E27FC236}">
                <a16:creationId xmlns:a16="http://schemas.microsoft.com/office/drawing/2014/main" id="{5D03CB37-68F4-474D-A14D-7BF6754CFFB1}"/>
              </a:ext>
            </a:extLst>
          </p:cNvPr>
          <p:cNvSpPr>
            <a:spLocks noGrp="1"/>
          </p:cNvSpPr>
          <p:nvPr>
            <p:ph idx="1"/>
          </p:nvPr>
        </p:nvSpPr>
        <p:spPr>
          <a:xfrm>
            <a:off x="203579" y="1552574"/>
            <a:ext cx="11778871" cy="457834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A3D60DF9-9FB5-4287-BA65-F443F212C2B3}"/>
              </a:ext>
            </a:extLst>
          </p:cNvPr>
          <p:cNvSpPr>
            <a:spLocks noGrp="1"/>
          </p:cNvSpPr>
          <p:nvPr>
            <p:ph type="title"/>
          </p:nvPr>
        </p:nvSpPr>
        <p:spPr>
          <a:xfrm>
            <a:off x="1352551" y="384139"/>
            <a:ext cx="10629899" cy="67700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480320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243" name="Rectangle 3"/>
          <p:cNvSpPr>
            <a:spLocks noGrp="1" noChangeArrowheads="1"/>
          </p:cNvSpPr>
          <p:nvPr>
            <p:ph type="ctrTitle"/>
          </p:nvPr>
        </p:nvSpPr>
        <p:spPr>
          <a:xfrm>
            <a:off x="931333" y="301628"/>
            <a:ext cx="10363200" cy="1470025"/>
          </a:xfrm>
        </p:spPr>
        <p:txBody>
          <a:bodyPr/>
          <a:lstStyle>
            <a:lvl1pPr>
              <a:defRPr sz="3200"/>
            </a:lvl1pPr>
          </a:lstStyle>
          <a:p>
            <a:r>
              <a:rPr lang="en-US"/>
              <a:t>Click to edit Master title style</a:t>
            </a:r>
          </a:p>
        </p:txBody>
      </p:sp>
      <p:sp>
        <p:nvSpPr>
          <p:cNvPr id="10244" name="Rectangle 4"/>
          <p:cNvSpPr>
            <a:spLocks noGrp="1" noChangeArrowheads="1"/>
          </p:cNvSpPr>
          <p:nvPr>
            <p:ph type="subTitle" idx="1"/>
          </p:nvPr>
        </p:nvSpPr>
        <p:spPr>
          <a:xfrm>
            <a:off x="1828800" y="4737100"/>
            <a:ext cx="8534400" cy="1752600"/>
          </a:xfrm>
        </p:spPr>
        <p:txBody>
          <a:bodyPr anchor="ctr" anchorCtr="1"/>
          <a:lstStyle>
            <a:lvl1pPr marL="0" indent="0" algn="ctr">
              <a:buFontTx/>
              <a:buNone/>
              <a:defRPr sz="2800"/>
            </a:lvl1pPr>
          </a:lstStyle>
          <a:p>
            <a:r>
              <a:rPr lang="en-US"/>
              <a:t>Click to edit Master subtitle style</a:t>
            </a:r>
          </a:p>
        </p:txBody>
      </p:sp>
      <p:pic>
        <p:nvPicPr>
          <p:cNvPr id="6" name="Picture 5">
            <a:extLst>
              <a:ext uri="{FF2B5EF4-FFF2-40B4-BE49-F238E27FC236}">
                <a16:creationId xmlns:a16="http://schemas.microsoft.com/office/drawing/2014/main" id="{646A58FD-2834-4346-A0E4-DDC5AABABB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37532" y="1795908"/>
            <a:ext cx="2916936" cy="2916936"/>
          </a:xfrm>
          <a:prstGeom prst="rect">
            <a:avLst/>
          </a:prstGeom>
        </p:spPr>
      </p:pic>
    </p:spTree>
    <p:extLst>
      <p:ext uri="{BB962C8B-B14F-4D97-AF65-F5344CB8AC3E}">
        <p14:creationId xmlns:p14="http://schemas.microsoft.com/office/powerpoint/2010/main" val="354609736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Uncl // FOU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95DF160-2252-4507-9087-606C83CDB7D9}" type="slidenum">
              <a:rPr lang="en-US" smtClean="0"/>
              <a:t>‹#›</a:t>
            </a:fld>
            <a:endParaRPr lang="en-US"/>
          </a:p>
        </p:txBody>
      </p:sp>
      <p:sp>
        <p:nvSpPr>
          <p:cNvPr id="9" name="Text Placeholder 2">
            <a:extLst>
              <a:ext uri="{FF2B5EF4-FFF2-40B4-BE49-F238E27FC236}">
                <a16:creationId xmlns:a16="http://schemas.microsoft.com/office/drawing/2014/main" id="{E0A3DB86-090F-493C-9AB4-AA274D4613D1}"/>
              </a:ext>
            </a:extLst>
          </p:cNvPr>
          <p:cNvSpPr>
            <a:spLocks noGrp="1"/>
          </p:cNvSpPr>
          <p:nvPr>
            <p:ph idx="1"/>
          </p:nvPr>
        </p:nvSpPr>
        <p:spPr>
          <a:xfrm>
            <a:off x="203579" y="1552574"/>
            <a:ext cx="11778871" cy="457834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B540900C-54C6-4DF9-AE7B-2671EC1E30A2}"/>
              </a:ext>
            </a:extLst>
          </p:cNvPr>
          <p:cNvSpPr>
            <a:spLocks noGrp="1"/>
          </p:cNvSpPr>
          <p:nvPr>
            <p:ph type="title"/>
          </p:nvPr>
        </p:nvSpPr>
        <p:spPr>
          <a:xfrm>
            <a:off x="1352551" y="384139"/>
            <a:ext cx="10629899" cy="677002"/>
          </a:xfrm>
          <a:prstGeom prst="rect">
            <a:avLst/>
          </a:prstGeom>
        </p:spPr>
        <p:txBody>
          <a:bodyPr vert="horz" lIns="91440" tIns="45720" rIns="91440" bIns="45720" rtlCol="0" anchor="ctr">
            <a:noAutofit/>
          </a:bodyPr>
          <a:lstStyle>
            <a:lvl1pPr>
              <a:defRPr sz="4800"/>
            </a:lvl1pPr>
          </a:lstStyle>
          <a:p>
            <a:r>
              <a:rPr lang="en-US"/>
              <a:t>Click to edit Master title style</a:t>
            </a:r>
          </a:p>
        </p:txBody>
      </p:sp>
    </p:spTree>
    <p:extLst>
      <p:ext uri="{BB962C8B-B14F-4D97-AF65-F5344CB8AC3E}">
        <p14:creationId xmlns:p14="http://schemas.microsoft.com/office/powerpoint/2010/main" val="1775074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UNCL // FOU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4B9C6-08D4-40CE-ACFA-ED2DC0323D60}"/>
              </a:ext>
            </a:extLst>
          </p:cNvPr>
          <p:cNvSpPr>
            <a:spLocks noGrp="1"/>
          </p:cNvSpPr>
          <p:nvPr>
            <p:ph idx="1"/>
          </p:nvPr>
        </p:nvSpPr>
        <p:spPr>
          <a:xfrm>
            <a:off x="307092" y="1498791"/>
            <a:ext cx="11577816" cy="497507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FA662A2-D569-405C-BC6E-75F20862B4A2}"/>
              </a:ext>
            </a:extLst>
          </p:cNvPr>
          <p:cNvSpPr>
            <a:spLocks noGrp="1"/>
          </p:cNvSpPr>
          <p:nvPr>
            <p:ph type="sldNum" sz="quarter" idx="12"/>
          </p:nvPr>
        </p:nvSpPr>
        <p:spPr>
          <a:xfrm>
            <a:off x="9980481" y="6548851"/>
            <a:ext cx="1905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8DF258-3DCC-4450-903F-B42A45E1D2F3}" type="slidenum">
              <a:rPr kumimoji="0" lang="en-US" sz="1200" b="0" i="0" u="none" strike="noStrike" kern="1200" cap="none" spc="0" normalizeH="0" baseline="0" noProof="0" smtClean="0">
                <a:ln>
                  <a:noFill/>
                </a:ln>
                <a:solidFill>
                  <a:srgbClr val="111C4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11C4E"/>
              </a:solidFill>
              <a:effectLst/>
              <a:uLnTx/>
              <a:uFillTx/>
              <a:latin typeface="Arial" panose="020B0604020202020204" pitchFamily="34" charset="0"/>
              <a:ea typeface="+mn-ea"/>
              <a:cs typeface="Arial" panose="020B0604020202020204" pitchFamily="34" charset="0"/>
            </a:endParaRPr>
          </a:p>
        </p:txBody>
      </p:sp>
      <p:sp>
        <p:nvSpPr>
          <p:cNvPr id="7" name="Title Placeholder 1">
            <a:extLst>
              <a:ext uri="{FF2B5EF4-FFF2-40B4-BE49-F238E27FC236}">
                <a16:creationId xmlns:a16="http://schemas.microsoft.com/office/drawing/2014/main" id="{9D8C4D18-4635-4507-A48C-AB6B0A3F7275}"/>
              </a:ext>
            </a:extLst>
          </p:cNvPr>
          <p:cNvSpPr>
            <a:spLocks noGrp="1"/>
          </p:cNvSpPr>
          <p:nvPr>
            <p:ph type="title"/>
          </p:nvPr>
        </p:nvSpPr>
        <p:spPr>
          <a:xfrm>
            <a:off x="1803403" y="384139"/>
            <a:ext cx="8619384" cy="677002"/>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9">
            <a:extLst>
              <a:ext uri="{FF2B5EF4-FFF2-40B4-BE49-F238E27FC236}">
                <a16:creationId xmlns:a16="http://schemas.microsoft.com/office/drawing/2014/main" id="{FF489017-BA5D-4317-A548-FD4E06451319}"/>
              </a:ext>
            </a:extLst>
          </p:cNvPr>
          <p:cNvSpPr>
            <a:spLocks noGrp="1"/>
          </p:cNvSpPr>
          <p:nvPr>
            <p:ph type="body" sz="quarter" idx="13" hasCustomPrompt="1"/>
          </p:nvPr>
        </p:nvSpPr>
        <p:spPr>
          <a:xfrm>
            <a:off x="2975643" y="6625112"/>
            <a:ext cx="6240715" cy="238125"/>
          </a:xfrm>
          <a:prstGeom prst="rect">
            <a:avLst/>
          </a:prstGeom>
        </p:spPr>
        <p:txBody>
          <a:bodyPr>
            <a:normAutofit/>
          </a:bodyPr>
          <a:lstStyle>
            <a:lvl1pPr marL="0" indent="0" algn="ctr">
              <a:buNone/>
              <a:defRPr sz="1200">
                <a:latin typeface="Arial Narrow" panose="020B0606020202030204" pitchFamily="34" charset="0"/>
              </a:defRPr>
            </a:lvl1pPr>
          </a:lstStyle>
          <a:p>
            <a:r>
              <a:rPr lang="en-US"/>
              <a:t>CUI (controlled unclassified information)</a:t>
            </a:r>
          </a:p>
        </p:txBody>
      </p:sp>
    </p:spTree>
    <p:extLst>
      <p:ext uri="{BB962C8B-B14F-4D97-AF65-F5344CB8AC3E}">
        <p14:creationId xmlns:p14="http://schemas.microsoft.com/office/powerpoint/2010/main" val="2893917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and Content UNCL // FOU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4B9C6-08D4-40CE-ACFA-ED2DC0323D60}"/>
              </a:ext>
            </a:extLst>
          </p:cNvPr>
          <p:cNvSpPr>
            <a:spLocks noGrp="1"/>
          </p:cNvSpPr>
          <p:nvPr>
            <p:ph idx="1"/>
          </p:nvPr>
        </p:nvSpPr>
        <p:spPr>
          <a:xfrm>
            <a:off x="838200" y="1825625"/>
            <a:ext cx="10515600" cy="4351338"/>
          </a:xfrm>
          <a:prstGeom prst="rect">
            <a:avLst/>
          </a:prstGeom>
        </p:spPr>
        <p:txBody>
          <a:bodyPr/>
          <a:lstStyle>
            <a:lvl2pPr marL="685800" indent="-228600">
              <a:buFont typeface="Arial" panose="020B0604020202020204" pitchFamily="34" charset="0"/>
              <a:buChar char="–"/>
              <a:defRPr/>
            </a:lvl2pPr>
            <a:lvl3pPr marL="1143000" indent="-228600">
              <a:buFont typeface="Wingdings" panose="05000000000000000000" pitchFamily="2" charset="2"/>
              <a:buChar char="Ø"/>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FA662A2-D569-405C-BC6E-75F20862B4A2}"/>
              </a:ext>
            </a:extLst>
          </p:cNvPr>
          <p:cNvSpPr>
            <a:spLocks noGrp="1"/>
          </p:cNvSpPr>
          <p:nvPr>
            <p:ph type="sldNum" sz="quarter" idx="12"/>
          </p:nvPr>
        </p:nvSpPr>
        <p:spPr>
          <a:xfrm>
            <a:off x="9448800" y="6356351"/>
            <a:ext cx="1905000" cy="365125"/>
          </a:xfrm>
          <a:prstGeom prst="rect">
            <a:avLst/>
          </a:prstGeom>
        </p:spPr>
        <p:txBody>
          <a:bodyPr/>
          <a:lstStyle/>
          <a:p>
            <a:fld id="{ED8DF258-3DCC-4450-903F-B42A45E1D2F3}" type="slidenum">
              <a:rPr lang="en-US" smtClean="0"/>
              <a:t>‹#›</a:t>
            </a:fld>
            <a:endParaRPr lang="en-US"/>
          </a:p>
        </p:txBody>
      </p:sp>
      <p:sp>
        <p:nvSpPr>
          <p:cNvPr id="7" name="Title Placeholder 1">
            <a:extLst>
              <a:ext uri="{FF2B5EF4-FFF2-40B4-BE49-F238E27FC236}">
                <a16:creationId xmlns:a16="http://schemas.microsoft.com/office/drawing/2014/main" id="{9D8C4D18-4635-4507-A48C-AB6B0A3F7275}"/>
              </a:ext>
            </a:extLst>
          </p:cNvPr>
          <p:cNvSpPr>
            <a:spLocks noGrp="1"/>
          </p:cNvSpPr>
          <p:nvPr>
            <p:ph type="title"/>
          </p:nvPr>
        </p:nvSpPr>
        <p:spPr>
          <a:xfrm>
            <a:off x="1803402" y="384139"/>
            <a:ext cx="8678916" cy="677002"/>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9">
            <a:extLst>
              <a:ext uri="{FF2B5EF4-FFF2-40B4-BE49-F238E27FC236}">
                <a16:creationId xmlns:a16="http://schemas.microsoft.com/office/drawing/2014/main" id="{FF489017-BA5D-4317-A548-FD4E06451319}"/>
              </a:ext>
            </a:extLst>
          </p:cNvPr>
          <p:cNvSpPr>
            <a:spLocks noGrp="1"/>
          </p:cNvSpPr>
          <p:nvPr>
            <p:ph type="body" sz="quarter" idx="13" hasCustomPrompt="1"/>
          </p:nvPr>
        </p:nvSpPr>
        <p:spPr>
          <a:xfrm>
            <a:off x="2975643" y="6473862"/>
            <a:ext cx="6240715" cy="238125"/>
          </a:xfrm>
          <a:prstGeom prst="rect">
            <a:avLst/>
          </a:prstGeom>
        </p:spPr>
        <p:txBody>
          <a:bodyPr>
            <a:normAutofit/>
          </a:bodyPr>
          <a:lstStyle>
            <a:lvl1pPr marL="0" indent="0" algn="ctr">
              <a:buNone/>
              <a:defRPr sz="1200">
                <a:latin typeface="Arial Narrow" panose="020B0606020202030204" pitchFamily="34" charset="0"/>
              </a:defRPr>
            </a:lvl1pPr>
          </a:lstStyle>
          <a:p>
            <a:r>
              <a:rPr lang="en-US"/>
              <a:t>CUI</a:t>
            </a:r>
          </a:p>
        </p:txBody>
      </p:sp>
    </p:spTree>
    <p:extLst>
      <p:ext uri="{BB962C8B-B14F-4D97-AF65-F5344CB8AC3E}">
        <p14:creationId xmlns:p14="http://schemas.microsoft.com/office/powerpoint/2010/main" val="2430300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92C396-3715-45C6-B5C3-9725F493EAB5}"/>
              </a:ext>
            </a:extLst>
          </p:cNvPr>
          <p:cNvSpPr>
            <a:spLocks noGrp="1"/>
          </p:cNvSpPr>
          <p:nvPr>
            <p:ph type="dt" sz="half" idx="10"/>
          </p:nvPr>
        </p:nvSpPr>
        <p:spPr>
          <a:xfrm>
            <a:off x="336644" y="6493853"/>
            <a:ext cx="2743200" cy="365125"/>
          </a:xfrm>
          <a:prstGeom prst="rect">
            <a:avLst/>
          </a:prstGeom>
        </p:spPr>
        <p:txBody>
          <a:bodyPr/>
          <a:lstStyle/>
          <a:p>
            <a:fld id="{7973AAF4-ACD8-9F45-892A-29753A9D2208}" type="datetime1">
              <a:rPr lang="en-US" smtClean="0"/>
              <a:t>12/2/2025</a:t>
            </a:fld>
            <a:endParaRPr lang="en-US"/>
          </a:p>
        </p:txBody>
      </p:sp>
      <p:sp>
        <p:nvSpPr>
          <p:cNvPr id="6" name="Slide Number Placeholder 5">
            <a:extLst>
              <a:ext uri="{FF2B5EF4-FFF2-40B4-BE49-F238E27FC236}">
                <a16:creationId xmlns:a16="http://schemas.microsoft.com/office/drawing/2014/main" id="{9FA662A2-D569-405C-BC6E-75F20862B4A2}"/>
              </a:ext>
            </a:extLst>
          </p:cNvPr>
          <p:cNvSpPr>
            <a:spLocks noGrp="1"/>
          </p:cNvSpPr>
          <p:nvPr>
            <p:ph type="sldNum" sz="quarter" idx="12"/>
          </p:nvPr>
        </p:nvSpPr>
        <p:spPr>
          <a:xfrm>
            <a:off x="8999621" y="6493853"/>
            <a:ext cx="2743200" cy="365125"/>
          </a:xfrm>
          <a:prstGeom prst="rect">
            <a:avLst/>
          </a:prstGeom>
        </p:spPr>
        <p:txBody>
          <a:bodyPr/>
          <a:lstStyle/>
          <a:p>
            <a:fld id="{ED8DF258-3DCC-4450-903F-B42A45E1D2F3}" type="slidenum">
              <a:rPr lang="en-US" smtClean="0"/>
              <a:t>‹#›</a:t>
            </a:fld>
            <a:endParaRPr lang="en-US"/>
          </a:p>
        </p:txBody>
      </p:sp>
      <p:sp>
        <p:nvSpPr>
          <p:cNvPr id="7" name="Title Placeholder 1">
            <a:extLst>
              <a:ext uri="{FF2B5EF4-FFF2-40B4-BE49-F238E27FC236}">
                <a16:creationId xmlns:a16="http://schemas.microsoft.com/office/drawing/2014/main" id="{9D8C4D18-4635-4507-A48C-AB6B0A3F7275}"/>
              </a:ext>
            </a:extLst>
          </p:cNvPr>
          <p:cNvSpPr>
            <a:spLocks noGrp="1"/>
          </p:cNvSpPr>
          <p:nvPr>
            <p:ph type="title"/>
          </p:nvPr>
        </p:nvSpPr>
        <p:spPr>
          <a:xfrm>
            <a:off x="1803403" y="384139"/>
            <a:ext cx="8637716" cy="677002"/>
          </a:xfrm>
          <a:prstGeom prst="rect">
            <a:avLst/>
          </a:prstGeom>
        </p:spPr>
        <p:txBody>
          <a:bodyPr vert="horz" lIns="91440" tIns="45720" rIns="91440" bIns="45720" rtlCol="0" anchor="ctr">
            <a:normAutofit/>
          </a:bodyPr>
          <a:lstStyle>
            <a:lvl1pPr>
              <a:defRPr>
                <a:latin typeface="Franklin Gothic Medium Cond" panose="020B0606030402020204" pitchFamily="34" charset="0"/>
              </a:defRPr>
            </a:lvl1pPr>
          </a:lstStyle>
          <a:p>
            <a:r>
              <a:rPr lang="en-US"/>
              <a:t>Click to edit Master title style</a:t>
            </a:r>
          </a:p>
        </p:txBody>
      </p:sp>
      <p:sp>
        <p:nvSpPr>
          <p:cNvPr id="2" name="Text Placeholder 2">
            <a:extLst>
              <a:ext uri="{FF2B5EF4-FFF2-40B4-BE49-F238E27FC236}">
                <a16:creationId xmlns:a16="http://schemas.microsoft.com/office/drawing/2014/main" id="{60C38664-94E7-1084-A7ED-25D586B12950}"/>
              </a:ext>
            </a:extLst>
          </p:cNvPr>
          <p:cNvSpPr>
            <a:spLocks noGrp="1"/>
          </p:cNvSpPr>
          <p:nvPr>
            <p:ph idx="13"/>
          </p:nvPr>
        </p:nvSpPr>
        <p:spPr>
          <a:xfrm>
            <a:off x="336645" y="1493477"/>
            <a:ext cx="11406177" cy="48838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7566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92C396-3715-45C6-B5C3-9725F493EAB5}"/>
              </a:ext>
            </a:extLst>
          </p:cNvPr>
          <p:cNvSpPr>
            <a:spLocks noGrp="1"/>
          </p:cNvSpPr>
          <p:nvPr>
            <p:ph type="dt" sz="half" idx="10"/>
          </p:nvPr>
        </p:nvSpPr>
        <p:spPr>
          <a:xfrm>
            <a:off x="336644" y="6493853"/>
            <a:ext cx="2743200" cy="365125"/>
          </a:xfrm>
          <a:prstGeom prst="rect">
            <a:avLst/>
          </a:prstGeom>
        </p:spPr>
        <p:txBody>
          <a:bodyPr/>
          <a:lstStyle/>
          <a:p>
            <a:fld id="{7973AAF4-ACD8-9F45-892A-29753A9D2208}" type="datetime1">
              <a:rPr lang="en-US" smtClean="0"/>
              <a:t>12/2/2025</a:t>
            </a:fld>
            <a:endParaRPr lang="en-US"/>
          </a:p>
        </p:txBody>
      </p:sp>
      <p:sp>
        <p:nvSpPr>
          <p:cNvPr id="6" name="Slide Number Placeholder 5">
            <a:extLst>
              <a:ext uri="{FF2B5EF4-FFF2-40B4-BE49-F238E27FC236}">
                <a16:creationId xmlns:a16="http://schemas.microsoft.com/office/drawing/2014/main" id="{9FA662A2-D569-405C-BC6E-75F20862B4A2}"/>
              </a:ext>
            </a:extLst>
          </p:cNvPr>
          <p:cNvSpPr>
            <a:spLocks noGrp="1"/>
          </p:cNvSpPr>
          <p:nvPr>
            <p:ph type="sldNum" sz="quarter" idx="12"/>
          </p:nvPr>
        </p:nvSpPr>
        <p:spPr>
          <a:xfrm>
            <a:off x="8999621" y="6493853"/>
            <a:ext cx="2743200" cy="365125"/>
          </a:xfrm>
          <a:prstGeom prst="rect">
            <a:avLst/>
          </a:prstGeom>
        </p:spPr>
        <p:txBody>
          <a:bodyPr/>
          <a:lstStyle/>
          <a:p>
            <a:fld id="{ED8DF258-3DCC-4450-903F-B42A45E1D2F3}" type="slidenum">
              <a:rPr lang="en-US" smtClean="0"/>
              <a:t>‹#›</a:t>
            </a:fld>
            <a:endParaRPr lang="en-US"/>
          </a:p>
        </p:txBody>
      </p:sp>
      <p:sp>
        <p:nvSpPr>
          <p:cNvPr id="7" name="Title Placeholder 1">
            <a:extLst>
              <a:ext uri="{FF2B5EF4-FFF2-40B4-BE49-F238E27FC236}">
                <a16:creationId xmlns:a16="http://schemas.microsoft.com/office/drawing/2014/main" id="{9D8C4D18-4635-4507-A48C-AB6B0A3F7275}"/>
              </a:ext>
            </a:extLst>
          </p:cNvPr>
          <p:cNvSpPr>
            <a:spLocks noGrp="1"/>
          </p:cNvSpPr>
          <p:nvPr>
            <p:ph type="title"/>
          </p:nvPr>
        </p:nvSpPr>
        <p:spPr>
          <a:xfrm>
            <a:off x="1803403" y="384139"/>
            <a:ext cx="8637716" cy="677002"/>
          </a:xfrm>
          <a:prstGeom prst="rect">
            <a:avLst/>
          </a:prstGeom>
        </p:spPr>
        <p:txBody>
          <a:bodyPr vert="horz" lIns="91440" tIns="45720" rIns="91440" bIns="45720" rtlCol="0" anchor="ctr">
            <a:normAutofit/>
          </a:bodyPr>
          <a:lstStyle>
            <a:lvl1pPr>
              <a:defRPr>
                <a:latin typeface="Franklin Gothic Medium Cond" panose="020B0606030402020204" pitchFamily="34" charset="0"/>
              </a:defRPr>
            </a:lvl1pPr>
          </a:lstStyle>
          <a:p>
            <a:r>
              <a:rPr lang="en-US"/>
              <a:t>Click to edit Master title style</a:t>
            </a:r>
          </a:p>
        </p:txBody>
      </p:sp>
      <p:sp>
        <p:nvSpPr>
          <p:cNvPr id="2" name="Text Placeholder 2">
            <a:extLst>
              <a:ext uri="{FF2B5EF4-FFF2-40B4-BE49-F238E27FC236}">
                <a16:creationId xmlns:a16="http://schemas.microsoft.com/office/drawing/2014/main" id="{60C38664-94E7-1084-A7ED-25D586B12950}"/>
              </a:ext>
            </a:extLst>
          </p:cNvPr>
          <p:cNvSpPr>
            <a:spLocks noGrp="1"/>
          </p:cNvSpPr>
          <p:nvPr>
            <p:ph idx="13"/>
          </p:nvPr>
        </p:nvSpPr>
        <p:spPr>
          <a:xfrm>
            <a:off x="336645" y="1493477"/>
            <a:ext cx="11406177" cy="48838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9519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Light_No Lines">
    <p:bg>
      <p:bgPr>
        <a:solidFill>
          <a:schemeClr val="bg1"/>
        </a:solidFill>
        <a:effectLst/>
      </p:bgPr>
    </p:bg>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CA490700-B1AE-40D0-80DB-9EB3074AA048}"/>
              </a:ext>
            </a:extLst>
          </p:cNvPr>
          <p:cNvSpPr>
            <a:spLocks noGrp="1"/>
          </p:cNvSpPr>
          <p:nvPr>
            <p:ph type="body" sz="quarter" idx="10"/>
          </p:nvPr>
        </p:nvSpPr>
        <p:spPr>
          <a:xfrm>
            <a:off x="142875" y="1394199"/>
            <a:ext cx="8086725" cy="1132592"/>
          </a:xfrm>
        </p:spPr>
        <p:txBody>
          <a:bodyPr anchor="ctr" anchorCtr="0">
            <a:noAutofit/>
          </a:bodyPr>
          <a:lstStyle>
            <a:lvl1pPr marL="0" indent="0">
              <a:buNone/>
              <a:defRPr sz="4800">
                <a:solidFill>
                  <a:srgbClr val="111C4E"/>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0">
            <a:extLst>
              <a:ext uri="{FF2B5EF4-FFF2-40B4-BE49-F238E27FC236}">
                <a16:creationId xmlns:a16="http://schemas.microsoft.com/office/drawing/2014/main" id="{5D02676D-F22D-4DA1-8618-403573CCAE03}"/>
              </a:ext>
            </a:extLst>
          </p:cNvPr>
          <p:cNvSpPr>
            <a:spLocks noGrp="1"/>
          </p:cNvSpPr>
          <p:nvPr>
            <p:ph type="body" sz="quarter" idx="11"/>
          </p:nvPr>
        </p:nvSpPr>
        <p:spPr>
          <a:xfrm>
            <a:off x="142877" y="3429000"/>
            <a:ext cx="4965718" cy="1390086"/>
          </a:xfrm>
        </p:spPr>
        <p:txBody>
          <a:bodyPr anchor="ctr" anchorCtr="0">
            <a:noAutofit/>
          </a:bodyPr>
          <a:lstStyle>
            <a:lvl1pPr marL="0" indent="0">
              <a:lnSpc>
                <a:spcPct val="100000"/>
              </a:lnSpc>
              <a:spcBef>
                <a:spcPts val="0"/>
              </a:spcBef>
              <a:buNone/>
              <a:defRPr sz="2400">
                <a:solidFill>
                  <a:srgbClr val="265CAA"/>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1" name="Picture 10">
            <a:extLst>
              <a:ext uri="{FF2B5EF4-FFF2-40B4-BE49-F238E27FC236}">
                <a16:creationId xmlns:a16="http://schemas.microsoft.com/office/drawing/2014/main" id="{EAE1FE6A-F341-4828-8E7C-2FD137BA71B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64777" y="4727448"/>
            <a:ext cx="1828800" cy="1828800"/>
          </a:xfrm>
          <a:prstGeom prst="ellipse">
            <a:avLst/>
          </a:prstGeom>
        </p:spPr>
      </p:pic>
      <p:pic>
        <p:nvPicPr>
          <p:cNvPr id="3" name="Picture 2">
            <a:extLst>
              <a:ext uri="{FF2B5EF4-FFF2-40B4-BE49-F238E27FC236}">
                <a16:creationId xmlns:a16="http://schemas.microsoft.com/office/drawing/2014/main" id="{B2CAA5AB-9BC0-E765-6747-7312C2EBA04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886338" y="2541771"/>
            <a:ext cx="2185677" cy="2185677"/>
          </a:xfrm>
          <a:prstGeom prst="rect">
            <a:avLst/>
          </a:prstGeom>
        </p:spPr>
      </p:pic>
      <p:sp>
        <p:nvSpPr>
          <p:cNvPr id="4" name="TextBox 3">
            <a:extLst>
              <a:ext uri="{FF2B5EF4-FFF2-40B4-BE49-F238E27FC236}">
                <a16:creationId xmlns:a16="http://schemas.microsoft.com/office/drawing/2014/main" id="{17FF6A91-BA22-DB7D-7774-43B87B3A483E}"/>
              </a:ext>
            </a:extLst>
          </p:cNvPr>
          <p:cNvSpPr txBox="1"/>
          <p:nvPr userDrawn="1"/>
        </p:nvSpPr>
        <p:spPr>
          <a:xfrm>
            <a:off x="2055681" y="6552327"/>
            <a:ext cx="807834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111C4E"/>
                </a:solidFill>
                <a:latin typeface="+mn-lt"/>
                <a:cs typeface="Arial" panose="020B0604020202020204" pitchFamily="34" charset="0"/>
              </a:rPr>
              <a:t>Distribution Statement A. Approved for public release. Distribution is unlimited.</a:t>
            </a:r>
          </a:p>
        </p:txBody>
      </p:sp>
    </p:spTree>
    <p:extLst>
      <p:ext uri="{BB962C8B-B14F-4D97-AF65-F5344CB8AC3E}">
        <p14:creationId xmlns:p14="http://schemas.microsoft.com/office/powerpoint/2010/main" val="3415173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tandard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16BCE6CF-675B-47D0-81ED-435D579171A9}"/>
              </a:ext>
            </a:extLst>
          </p:cNvPr>
          <p:cNvSpPr>
            <a:spLocks noGrp="1"/>
          </p:cNvSpPr>
          <p:nvPr>
            <p:ph type="sldNum" sz="quarter" idx="12"/>
          </p:nvPr>
        </p:nvSpPr>
        <p:spPr>
          <a:xfrm>
            <a:off x="10846392" y="6492875"/>
            <a:ext cx="1345608" cy="365125"/>
          </a:xfrm>
          <a:prstGeom prst="rect">
            <a:avLst/>
          </a:prstGeom>
        </p:spPr>
        <p:txBody>
          <a:bodyPr/>
          <a:lstStyle>
            <a:lvl1pPr algn="r">
              <a:defRPr sz="1100"/>
            </a:lvl1pPr>
          </a:lstStyle>
          <a:p>
            <a:fld id="{A95DF160-2252-4507-9087-606C83CDB7D9}" type="slidenum">
              <a:rPr lang="en-US" smtClean="0"/>
              <a:pPr/>
              <a:t>‹#›</a:t>
            </a:fld>
            <a:endParaRPr lang="en-US"/>
          </a:p>
        </p:txBody>
      </p:sp>
      <p:sp>
        <p:nvSpPr>
          <p:cNvPr id="11" name="Text Placeholder 2">
            <a:extLst>
              <a:ext uri="{FF2B5EF4-FFF2-40B4-BE49-F238E27FC236}">
                <a16:creationId xmlns:a16="http://schemas.microsoft.com/office/drawing/2014/main" id="{5D03CB37-68F4-474D-A14D-7BF6754CFFB1}"/>
              </a:ext>
            </a:extLst>
          </p:cNvPr>
          <p:cNvSpPr>
            <a:spLocks noGrp="1"/>
          </p:cNvSpPr>
          <p:nvPr>
            <p:ph idx="1"/>
          </p:nvPr>
        </p:nvSpPr>
        <p:spPr>
          <a:xfrm>
            <a:off x="589006" y="1577787"/>
            <a:ext cx="11013990" cy="47034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662ACA27-ADC8-4D6B-B92D-4C8203D8965A}"/>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a:p>
        </p:txBody>
      </p:sp>
    </p:spTree>
    <p:extLst>
      <p:ext uri="{BB962C8B-B14F-4D97-AF65-F5344CB8AC3E}">
        <p14:creationId xmlns:p14="http://schemas.microsoft.com/office/powerpoint/2010/main" val="1502673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92B819A-C3D3-474E-8A22-C4C494EA9375}"/>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a:p>
        </p:txBody>
      </p:sp>
      <p:sp>
        <p:nvSpPr>
          <p:cNvPr id="2" name="Slide Number Placeholder 9">
            <a:extLst>
              <a:ext uri="{FF2B5EF4-FFF2-40B4-BE49-F238E27FC236}">
                <a16:creationId xmlns:a16="http://schemas.microsoft.com/office/drawing/2014/main" id="{A3B0BF84-7729-6CFB-AA68-AEA9512B1B8E}"/>
              </a:ext>
            </a:extLst>
          </p:cNvPr>
          <p:cNvSpPr>
            <a:spLocks noGrp="1"/>
          </p:cNvSpPr>
          <p:nvPr>
            <p:ph type="sldNum" sz="quarter" idx="12"/>
          </p:nvPr>
        </p:nvSpPr>
        <p:spPr>
          <a:xfrm>
            <a:off x="10846392" y="6492875"/>
            <a:ext cx="1345608" cy="365125"/>
          </a:xfrm>
          <a:prstGeom prst="rect">
            <a:avLst/>
          </a:prstGeom>
        </p:spPr>
        <p:txBody>
          <a:bodyPr/>
          <a:lstStyle>
            <a:lvl1pPr algn="r">
              <a:defRPr sz="1100"/>
            </a:lvl1pPr>
          </a:lstStyle>
          <a:p>
            <a:fld id="{A95DF160-2252-4507-9087-606C83CDB7D9}" type="slidenum">
              <a:rPr lang="en-US" smtClean="0"/>
              <a:pPr/>
              <a:t>‹#›</a:t>
            </a:fld>
            <a:endParaRPr lang="en-US"/>
          </a:p>
        </p:txBody>
      </p:sp>
    </p:spTree>
    <p:extLst>
      <p:ext uri="{BB962C8B-B14F-4D97-AF65-F5344CB8AC3E}">
        <p14:creationId xmlns:p14="http://schemas.microsoft.com/office/powerpoint/2010/main" val="1000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64DE79-268F-4C1A-8933-263129D2AF90}" type="datetimeFigureOut">
              <a:rPr lang="en-US" dirty="0"/>
              <a:t>12/2/2025</a:t>
            </a:fld>
            <a:endParaRPr lang="en-US"/>
          </a:p>
        </p:txBody>
      </p:sp>
      <p:sp>
        <p:nvSpPr>
          <p:cNvPr id="5" name="Footer Placeholder 4"/>
          <p:cNvSpPr>
            <a:spLocks noGrp="1"/>
          </p:cNvSpPr>
          <p:nvPr>
            <p:ph type="ftr" sz="quarter" idx="11"/>
          </p:nvPr>
        </p:nvSpPr>
        <p:spPr>
          <a:xfrm>
            <a:off x="2770908" y="6492875"/>
            <a:ext cx="667512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7513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Uncl // FOUO">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4AEEEC6-35D9-74CC-78FE-81888C06C8AC}"/>
              </a:ext>
            </a:extLst>
          </p:cNvPr>
          <p:cNvSpPr/>
          <p:nvPr userDrawn="1"/>
        </p:nvSpPr>
        <p:spPr>
          <a:xfrm>
            <a:off x="1352551" y="-1179530"/>
            <a:ext cx="914400" cy="914400"/>
          </a:xfrm>
          <a:prstGeom prst="rect">
            <a:avLst/>
          </a:prstGeom>
          <a:solidFill>
            <a:srgbClr val="111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#111C4E</a:t>
            </a:r>
          </a:p>
        </p:txBody>
      </p:sp>
      <p:sp>
        <p:nvSpPr>
          <p:cNvPr id="15" name="Rectangle 14">
            <a:extLst>
              <a:ext uri="{FF2B5EF4-FFF2-40B4-BE49-F238E27FC236}">
                <a16:creationId xmlns:a16="http://schemas.microsoft.com/office/drawing/2014/main" id="{37E4806A-A457-07D1-AF6D-102EA5742FA6}"/>
              </a:ext>
            </a:extLst>
          </p:cNvPr>
          <p:cNvSpPr/>
          <p:nvPr userDrawn="1"/>
        </p:nvSpPr>
        <p:spPr>
          <a:xfrm>
            <a:off x="2630534" y="-1179530"/>
            <a:ext cx="914400" cy="914400"/>
          </a:xfrm>
          <a:prstGeom prst="rect">
            <a:avLst/>
          </a:prstGeom>
          <a:solidFill>
            <a:srgbClr val="6E88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#6E88A9</a:t>
            </a:r>
          </a:p>
        </p:txBody>
      </p:sp>
      <p:sp>
        <p:nvSpPr>
          <p:cNvPr id="16" name="Rectangle 15">
            <a:extLst>
              <a:ext uri="{FF2B5EF4-FFF2-40B4-BE49-F238E27FC236}">
                <a16:creationId xmlns:a16="http://schemas.microsoft.com/office/drawing/2014/main" id="{E6806335-2646-B636-516F-55D7E6C8E223}"/>
              </a:ext>
            </a:extLst>
          </p:cNvPr>
          <p:cNvSpPr/>
          <p:nvPr userDrawn="1"/>
        </p:nvSpPr>
        <p:spPr>
          <a:xfrm>
            <a:off x="3908517" y="-1179530"/>
            <a:ext cx="914400" cy="914400"/>
          </a:xfrm>
          <a:prstGeom prst="rect">
            <a:avLst/>
          </a:prstGeom>
          <a:solidFill>
            <a:srgbClr val="E21E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#E21E26</a:t>
            </a:r>
          </a:p>
        </p:txBody>
      </p:sp>
      <p:sp>
        <p:nvSpPr>
          <p:cNvPr id="17" name="Rectangle 16">
            <a:extLst>
              <a:ext uri="{FF2B5EF4-FFF2-40B4-BE49-F238E27FC236}">
                <a16:creationId xmlns:a16="http://schemas.microsoft.com/office/drawing/2014/main" id="{E6157693-087E-17EC-65C7-09F1A7AEFD81}"/>
              </a:ext>
            </a:extLst>
          </p:cNvPr>
          <p:cNvSpPr/>
          <p:nvPr userDrawn="1"/>
        </p:nvSpPr>
        <p:spPr>
          <a:xfrm>
            <a:off x="5186500" y="-1179530"/>
            <a:ext cx="914400" cy="9144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#A5A5A5</a:t>
            </a:r>
          </a:p>
        </p:txBody>
      </p:sp>
      <p:sp>
        <p:nvSpPr>
          <p:cNvPr id="18" name="Rectangle 17">
            <a:extLst>
              <a:ext uri="{FF2B5EF4-FFF2-40B4-BE49-F238E27FC236}">
                <a16:creationId xmlns:a16="http://schemas.microsoft.com/office/drawing/2014/main" id="{A01717E7-8177-AEE1-3E14-4A5182C556CD}"/>
              </a:ext>
            </a:extLst>
          </p:cNvPr>
          <p:cNvSpPr/>
          <p:nvPr userDrawn="1"/>
        </p:nvSpPr>
        <p:spPr>
          <a:xfrm flipH="1">
            <a:off x="6464483" y="-1179530"/>
            <a:ext cx="914400" cy="914400"/>
          </a:xfrm>
          <a:prstGeom prst="rect">
            <a:avLst/>
          </a:prstGeom>
          <a:solidFill>
            <a:srgbClr val="F0DC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#F0DC60</a:t>
            </a:r>
          </a:p>
        </p:txBody>
      </p:sp>
      <p:sp>
        <p:nvSpPr>
          <p:cNvPr id="19" name="Rectangle 18">
            <a:extLst>
              <a:ext uri="{FF2B5EF4-FFF2-40B4-BE49-F238E27FC236}">
                <a16:creationId xmlns:a16="http://schemas.microsoft.com/office/drawing/2014/main" id="{32E4070B-D60E-7FB6-2C6C-AE4E97374D4D}"/>
              </a:ext>
            </a:extLst>
          </p:cNvPr>
          <p:cNvSpPr/>
          <p:nvPr userDrawn="1"/>
        </p:nvSpPr>
        <p:spPr>
          <a:xfrm>
            <a:off x="7742465" y="-1179530"/>
            <a:ext cx="914400" cy="914400"/>
          </a:xfrm>
          <a:prstGeom prst="rect">
            <a:avLst/>
          </a:prstGeom>
          <a:solidFill>
            <a:srgbClr val="265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#265CAA</a:t>
            </a:r>
          </a:p>
        </p:txBody>
      </p:sp>
      <p:sp>
        <p:nvSpPr>
          <p:cNvPr id="20" name="Rectangle 19">
            <a:extLst>
              <a:ext uri="{FF2B5EF4-FFF2-40B4-BE49-F238E27FC236}">
                <a16:creationId xmlns:a16="http://schemas.microsoft.com/office/drawing/2014/main" id="{81082337-68BD-0599-3BD2-5D4FCD6E5FE7}"/>
              </a:ext>
            </a:extLst>
          </p:cNvPr>
          <p:cNvSpPr/>
          <p:nvPr userDrawn="1"/>
        </p:nvSpPr>
        <p:spPr>
          <a:xfrm>
            <a:off x="9020449" y="-1179530"/>
            <a:ext cx="914400" cy="914400"/>
          </a:xfrm>
          <a:prstGeom prst="rect">
            <a:avLst/>
          </a:prstGeom>
          <a:solidFill>
            <a:srgbClr val="4176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#41763E</a:t>
            </a:r>
          </a:p>
        </p:txBody>
      </p:sp>
      <p:sp>
        <p:nvSpPr>
          <p:cNvPr id="6" name="Slide Number Placeholder 5"/>
          <p:cNvSpPr>
            <a:spLocks noGrp="1"/>
          </p:cNvSpPr>
          <p:nvPr>
            <p:ph type="sldNum" sz="quarter" idx="12"/>
          </p:nvPr>
        </p:nvSpPr>
        <p:spPr/>
        <p:txBody>
          <a:bodyPr/>
          <a:lstStyle/>
          <a:p>
            <a:fld id="{A95DF160-2252-4507-9087-606C83CDB7D9}" type="slidenum">
              <a:rPr lang="en-US" smtClean="0"/>
              <a:t>‹#›</a:t>
            </a:fld>
            <a:endParaRPr lang="en-US"/>
          </a:p>
        </p:txBody>
      </p:sp>
      <p:sp>
        <p:nvSpPr>
          <p:cNvPr id="7" name="Text Placeholder 9">
            <a:extLst>
              <a:ext uri="{FF2B5EF4-FFF2-40B4-BE49-F238E27FC236}">
                <a16:creationId xmlns:a16="http://schemas.microsoft.com/office/drawing/2014/main" id="{9E32A875-9956-42AE-9BE6-E09B41F8EB91}"/>
              </a:ext>
            </a:extLst>
          </p:cNvPr>
          <p:cNvSpPr>
            <a:spLocks noGrp="1"/>
          </p:cNvSpPr>
          <p:nvPr>
            <p:ph type="body" sz="quarter" idx="13" hasCustomPrompt="1"/>
          </p:nvPr>
        </p:nvSpPr>
        <p:spPr>
          <a:xfrm>
            <a:off x="3135979" y="6618692"/>
            <a:ext cx="5920041" cy="238125"/>
          </a:xfrm>
          <a:prstGeom prst="rect">
            <a:avLst/>
          </a:prstGeom>
        </p:spPr>
        <p:txBody>
          <a:bodyPr>
            <a:normAutofit/>
          </a:bodyPr>
          <a:lstStyle>
            <a:lvl1pPr marL="0" indent="0" algn="ctr">
              <a:buNone/>
              <a:defRPr sz="1200">
                <a:latin typeface="Oswald Light" panose="00000400000000000000" pitchFamily="50" charset="0"/>
              </a:defRPr>
            </a:lvl1pPr>
          </a:lstStyle>
          <a:p>
            <a:r>
              <a:rPr lang="en-US"/>
              <a:t>UNCLASSIFIED // FOR OFFICIAL USE ONLY</a:t>
            </a:r>
          </a:p>
        </p:txBody>
      </p:sp>
      <p:sp>
        <p:nvSpPr>
          <p:cNvPr id="9" name="Text Placeholder 2">
            <a:extLst>
              <a:ext uri="{FF2B5EF4-FFF2-40B4-BE49-F238E27FC236}">
                <a16:creationId xmlns:a16="http://schemas.microsoft.com/office/drawing/2014/main" id="{E0A3DB86-090F-493C-9AB4-AA274D4613D1}"/>
              </a:ext>
            </a:extLst>
          </p:cNvPr>
          <p:cNvSpPr>
            <a:spLocks noGrp="1"/>
          </p:cNvSpPr>
          <p:nvPr>
            <p:ph idx="1"/>
          </p:nvPr>
        </p:nvSpPr>
        <p:spPr>
          <a:xfrm>
            <a:off x="203579" y="1552574"/>
            <a:ext cx="11778871" cy="457834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B540900C-54C6-4DF9-AE7B-2671EC1E30A2}"/>
              </a:ext>
            </a:extLst>
          </p:cNvPr>
          <p:cNvSpPr>
            <a:spLocks noGrp="1"/>
          </p:cNvSpPr>
          <p:nvPr>
            <p:ph type="title"/>
          </p:nvPr>
        </p:nvSpPr>
        <p:spPr>
          <a:xfrm>
            <a:off x="1352551" y="384139"/>
            <a:ext cx="10629899" cy="677002"/>
          </a:xfrm>
          <a:prstGeom prst="rect">
            <a:avLst/>
          </a:prstGeom>
        </p:spPr>
        <p:txBody>
          <a:bodyPr vert="horz" lIns="91440" tIns="45720" rIns="91440" bIns="45720" rtlCol="0" anchor="ctr">
            <a:normAutofit/>
          </a:bodyPr>
          <a:lstStyle/>
          <a:p>
            <a:r>
              <a:rPr lang="en-US"/>
              <a:t>Click to edit Master title style</a:t>
            </a:r>
          </a:p>
        </p:txBody>
      </p:sp>
      <p:sp>
        <p:nvSpPr>
          <p:cNvPr id="2" name="Rectangle 1">
            <a:extLst>
              <a:ext uri="{FF2B5EF4-FFF2-40B4-BE49-F238E27FC236}">
                <a16:creationId xmlns:a16="http://schemas.microsoft.com/office/drawing/2014/main" id="{FF1A897F-F961-B6A0-31BC-1FC507DDDE3F}"/>
              </a:ext>
            </a:extLst>
          </p:cNvPr>
          <p:cNvSpPr/>
          <p:nvPr userDrawn="1"/>
        </p:nvSpPr>
        <p:spPr>
          <a:xfrm flipH="1">
            <a:off x="6464483" y="-1828799"/>
            <a:ext cx="914400" cy="914400"/>
          </a:xfrm>
          <a:prstGeom prst="rect">
            <a:avLst/>
          </a:prstGeom>
          <a:solidFill>
            <a:srgbClr val="BD9B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#bd9b39</a:t>
            </a:r>
          </a:p>
        </p:txBody>
      </p:sp>
      <p:pic>
        <p:nvPicPr>
          <p:cNvPr id="3" name="Picture 2">
            <a:extLst>
              <a:ext uri="{FF2B5EF4-FFF2-40B4-BE49-F238E27FC236}">
                <a16:creationId xmlns:a16="http://schemas.microsoft.com/office/drawing/2014/main" id="{0785125D-1652-BC2E-FEF3-6995A83D3792}"/>
              </a:ext>
            </a:extLst>
          </p:cNvPr>
          <p:cNvPicPr>
            <a:picLocks noChangeAspect="1"/>
          </p:cNvPicPr>
          <p:nvPr userDrawn="1"/>
        </p:nvPicPr>
        <p:blipFill>
          <a:blip r:embed="rId2"/>
          <a:stretch>
            <a:fillRect/>
          </a:stretch>
        </p:blipFill>
        <p:spPr>
          <a:xfrm>
            <a:off x="7378881" y="-2884871"/>
            <a:ext cx="419158" cy="2619741"/>
          </a:xfrm>
          <a:prstGeom prst="rect">
            <a:avLst/>
          </a:prstGeom>
        </p:spPr>
      </p:pic>
      <p:pic>
        <p:nvPicPr>
          <p:cNvPr id="4" name="Picture 3">
            <a:extLst>
              <a:ext uri="{FF2B5EF4-FFF2-40B4-BE49-F238E27FC236}">
                <a16:creationId xmlns:a16="http://schemas.microsoft.com/office/drawing/2014/main" id="{A90D8A99-9762-C13C-0194-A6F48969A131}"/>
              </a:ext>
            </a:extLst>
          </p:cNvPr>
          <p:cNvPicPr>
            <a:picLocks noChangeAspect="1"/>
          </p:cNvPicPr>
          <p:nvPr userDrawn="1"/>
        </p:nvPicPr>
        <p:blipFill>
          <a:blip r:embed="rId3"/>
          <a:stretch>
            <a:fillRect/>
          </a:stretch>
        </p:blipFill>
        <p:spPr>
          <a:xfrm>
            <a:off x="8610815" y="-2865818"/>
            <a:ext cx="409632" cy="2600688"/>
          </a:xfrm>
          <a:prstGeom prst="rect">
            <a:avLst/>
          </a:prstGeom>
        </p:spPr>
      </p:pic>
      <p:pic>
        <p:nvPicPr>
          <p:cNvPr id="5" name="Picture 4">
            <a:extLst>
              <a:ext uri="{FF2B5EF4-FFF2-40B4-BE49-F238E27FC236}">
                <a16:creationId xmlns:a16="http://schemas.microsoft.com/office/drawing/2014/main" id="{B196E6DD-7B8F-AA42-0367-4D6EF411116D}"/>
              </a:ext>
            </a:extLst>
          </p:cNvPr>
          <p:cNvPicPr>
            <a:picLocks noChangeAspect="1"/>
          </p:cNvPicPr>
          <p:nvPr userDrawn="1"/>
        </p:nvPicPr>
        <p:blipFill>
          <a:blip r:embed="rId4"/>
          <a:stretch>
            <a:fillRect/>
          </a:stretch>
        </p:blipFill>
        <p:spPr>
          <a:xfrm>
            <a:off x="9934847" y="-2884871"/>
            <a:ext cx="438211" cy="2619741"/>
          </a:xfrm>
          <a:prstGeom prst="rect">
            <a:avLst/>
          </a:prstGeom>
        </p:spPr>
      </p:pic>
      <p:pic>
        <p:nvPicPr>
          <p:cNvPr id="8" name="Picture 7">
            <a:extLst>
              <a:ext uri="{FF2B5EF4-FFF2-40B4-BE49-F238E27FC236}">
                <a16:creationId xmlns:a16="http://schemas.microsoft.com/office/drawing/2014/main" id="{BCA062FA-F3E3-632C-9099-8AA99849B691}"/>
              </a:ext>
            </a:extLst>
          </p:cNvPr>
          <p:cNvPicPr>
            <a:picLocks noChangeAspect="1"/>
          </p:cNvPicPr>
          <p:nvPr userDrawn="1"/>
        </p:nvPicPr>
        <p:blipFill>
          <a:blip r:embed="rId5"/>
          <a:stretch>
            <a:fillRect/>
          </a:stretch>
        </p:blipFill>
        <p:spPr>
          <a:xfrm>
            <a:off x="6011126" y="-2884871"/>
            <a:ext cx="485843" cy="2619741"/>
          </a:xfrm>
          <a:prstGeom prst="rect">
            <a:avLst/>
          </a:prstGeom>
        </p:spPr>
      </p:pic>
      <p:pic>
        <p:nvPicPr>
          <p:cNvPr id="11" name="Picture 10">
            <a:extLst>
              <a:ext uri="{FF2B5EF4-FFF2-40B4-BE49-F238E27FC236}">
                <a16:creationId xmlns:a16="http://schemas.microsoft.com/office/drawing/2014/main" id="{EDE5A5DE-AF7A-6F03-3A5A-715203A67ED2}"/>
              </a:ext>
            </a:extLst>
          </p:cNvPr>
          <p:cNvPicPr>
            <a:picLocks noChangeAspect="1"/>
          </p:cNvPicPr>
          <p:nvPr userDrawn="1"/>
        </p:nvPicPr>
        <p:blipFill>
          <a:blip r:embed="rId6"/>
          <a:stretch>
            <a:fillRect/>
          </a:stretch>
        </p:blipFill>
        <p:spPr>
          <a:xfrm>
            <a:off x="4764533" y="-2894397"/>
            <a:ext cx="428685" cy="2629267"/>
          </a:xfrm>
          <a:prstGeom prst="rect">
            <a:avLst/>
          </a:prstGeom>
        </p:spPr>
      </p:pic>
      <p:pic>
        <p:nvPicPr>
          <p:cNvPr id="12" name="Picture 11">
            <a:extLst>
              <a:ext uri="{FF2B5EF4-FFF2-40B4-BE49-F238E27FC236}">
                <a16:creationId xmlns:a16="http://schemas.microsoft.com/office/drawing/2014/main" id="{92ABA6E7-A617-B565-1889-DEC8B9C2CF8F}"/>
              </a:ext>
            </a:extLst>
          </p:cNvPr>
          <p:cNvPicPr>
            <a:picLocks noChangeAspect="1"/>
          </p:cNvPicPr>
          <p:nvPr userDrawn="1"/>
        </p:nvPicPr>
        <p:blipFill>
          <a:blip r:embed="rId7"/>
          <a:stretch>
            <a:fillRect/>
          </a:stretch>
        </p:blipFill>
        <p:spPr>
          <a:xfrm>
            <a:off x="3514061" y="-2932502"/>
            <a:ext cx="438211" cy="2667372"/>
          </a:xfrm>
          <a:prstGeom prst="rect">
            <a:avLst/>
          </a:prstGeom>
        </p:spPr>
      </p:pic>
      <p:pic>
        <p:nvPicPr>
          <p:cNvPr id="13" name="Picture 12">
            <a:extLst>
              <a:ext uri="{FF2B5EF4-FFF2-40B4-BE49-F238E27FC236}">
                <a16:creationId xmlns:a16="http://schemas.microsoft.com/office/drawing/2014/main" id="{C453A92F-0323-A101-E851-C764C16DC124}"/>
              </a:ext>
            </a:extLst>
          </p:cNvPr>
          <p:cNvPicPr>
            <a:picLocks noChangeAspect="1"/>
          </p:cNvPicPr>
          <p:nvPr userDrawn="1"/>
        </p:nvPicPr>
        <p:blipFill>
          <a:blip r:embed="rId8"/>
          <a:stretch>
            <a:fillRect/>
          </a:stretch>
        </p:blipFill>
        <p:spPr>
          <a:xfrm>
            <a:off x="2212476" y="-2827713"/>
            <a:ext cx="438211" cy="2562583"/>
          </a:xfrm>
          <a:prstGeom prst="rect">
            <a:avLst/>
          </a:prstGeom>
        </p:spPr>
      </p:pic>
    </p:spTree>
    <p:extLst>
      <p:ext uri="{BB962C8B-B14F-4D97-AF65-F5344CB8AC3E}">
        <p14:creationId xmlns:p14="http://schemas.microsoft.com/office/powerpoint/2010/main" val="4115016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UNCLASS">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16BCE6CF-675B-47D0-81ED-435D579171A9}"/>
              </a:ext>
            </a:extLst>
          </p:cNvPr>
          <p:cNvSpPr>
            <a:spLocks noGrp="1"/>
          </p:cNvSpPr>
          <p:nvPr>
            <p:ph type="sldNum" sz="quarter" idx="12"/>
          </p:nvPr>
        </p:nvSpPr>
        <p:spPr/>
        <p:txBody>
          <a:bodyPr/>
          <a:lstStyle/>
          <a:p>
            <a:fld id="{A95DF160-2252-4507-9087-606C83CDB7D9}" type="slidenum">
              <a:rPr lang="en-US" smtClean="0"/>
              <a:pPr/>
              <a:t>‹#›</a:t>
            </a:fld>
            <a:endParaRPr lang="en-US"/>
          </a:p>
        </p:txBody>
      </p:sp>
      <p:sp>
        <p:nvSpPr>
          <p:cNvPr id="2" name="Title 1"/>
          <p:cNvSpPr>
            <a:spLocks noGrp="1"/>
          </p:cNvSpPr>
          <p:nvPr>
            <p:ph type="title" hasCustomPrompt="1"/>
          </p:nvPr>
        </p:nvSpPr>
        <p:spPr/>
        <p:txBody>
          <a:bodyPr/>
          <a:lstStyle>
            <a:lvl1pPr>
              <a:defRPr/>
            </a:lvl1pPr>
          </a:lstStyle>
          <a:p>
            <a:r>
              <a:rPr lang="en-US"/>
              <a:t>Click to Add Slide Title</a:t>
            </a:r>
          </a:p>
        </p:txBody>
      </p:sp>
    </p:spTree>
    <p:extLst>
      <p:ext uri="{BB962C8B-B14F-4D97-AF65-F5344CB8AC3E}">
        <p14:creationId xmlns:p14="http://schemas.microsoft.com/office/powerpoint/2010/main" val="1770057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CUI">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5D03CB37-68F4-474D-A14D-7BF6754CFFB1}"/>
              </a:ext>
            </a:extLst>
          </p:cNvPr>
          <p:cNvSpPr>
            <a:spLocks noGrp="1"/>
          </p:cNvSpPr>
          <p:nvPr>
            <p:ph idx="1" hasCustomPrompt="1"/>
          </p:nvPr>
        </p:nvSpPr>
        <p:spPr>
          <a:xfrm>
            <a:off x="384048" y="1444752"/>
            <a:ext cx="11430000" cy="4956048"/>
          </a:xfrm>
          <a:prstGeom prst="rect">
            <a:avLst/>
          </a:prstGeom>
        </p:spPr>
        <p:txBody>
          <a:bodyPr vert="horz" lIns="91440" tIns="45720" rIns="91440" bIns="45720" rtlCol="0">
            <a:noAutofit/>
          </a:bodyPr>
          <a:lstStyle>
            <a:lvl1pPr>
              <a:defRPr/>
            </a:lvl1pPr>
          </a:lstStyle>
          <a:p>
            <a:pPr lvl="0"/>
            <a:r>
              <a:rPr lang="en-US"/>
              <a:t>First Bullet Level</a:t>
            </a:r>
          </a:p>
          <a:p>
            <a:pPr lvl="1"/>
            <a:r>
              <a:rPr lang="en-US"/>
              <a:t>Second level</a:t>
            </a:r>
          </a:p>
          <a:p>
            <a:pPr lvl="2"/>
            <a:r>
              <a:rPr lang="en-US"/>
              <a:t>Third level</a:t>
            </a:r>
          </a:p>
        </p:txBody>
      </p:sp>
      <p:sp>
        <p:nvSpPr>
          <p:cNvPr id="2" name="Title 1"/>
          <p:cNvSpPr>
            <a:spLocks noGrp="1"/>
          </p:cNvSpPr>
          <p:nvPr>
            <p:ph type="title" hasCustomPrompt="1"/>
          </p:nvPr>
        </p:nvSpPr>
        <p:spPr/>
        <p:txBody>
          <a:bodyPr/>
          <a:lstStyle>
            <a:lvl1pPr>
              <a:defRPr/>
            </a:lvl1pPr>
          </a:lstStyle>
          <a:p>
            <a:r>
              <a:rPr lang="en-US"/>
              <a:t>Click to Add Slide Title</a:t>
            </a:r>
          </a:p>
        </p:txBody>
      </p:sp>
      <p:sp>
        <p:nvSpPr>
          <p:cNvPr id="3" name="Slide Number Placeholder 9">
            <a:extLst>
              <a:ext uri="{FF2B5EF4-FFF2-40B4-BE49-F238E27FC236}">
                <a16:creationId xmlns:a16="http://schemas.microsoft.com/office/drawing/2014/main" id="{A5E42E2B-9605-E181-40AC-79C2795A630C}"/>
              </a:ext>
            </a:extLst>
          </p:cNvPr>
          <p:cNvSpPr>
            <a:spLocks noGrp="1"/>
          </p:cNvSpPr>
          <p:nvPr>
            <p:ph type="sldNum" sz="quarter" idx="12"/>
          </p:nvPr>
        </p:nvSpPr>
        <p:spPr>
          <a:xfrm>
            <a:off x="10846392" y="6492875"/>
            <a:ext cx="1345608" cy="365125"/>
          </a:xfrm>
          <a:prstGeom prst="rect">
            <a:avLst/>
          </a:prstGeom>
        </p:spPr>
        <p:txBody>
          <a:bodyPr/>
          <a:lstStyle>
            <a:lvl1pPr algn="r">
              <a:defRPr sz="1100"/>
            </a:lvl1pPr>
          </a:lstStyle>
          <a:p>
            <a:fld id="{A95DF160-2252-4507-9087-606C83CDB7D9}" type="slidenum">
              <a:rPr lang="en-US" smtClean="0"/>
              <a:pPr/>
              <a:t>‹#›</a:t>
            </a:fld>
            <a:endParaRPr lang="en-US"/>
          </a:p>
        </p:txBody>
      </p:sp>
    </p:spTree>
    <p:extLst>
      <p:ext uri="{BB962C8B-B14F-4D97-AF65-F5344CB8AC3E}">
        <p14:creationId xmlns:p14="http://schemas.microsoft.com/office/powerpoint/2010/main" val="777291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Distro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95DF160-2252-4507-9087-606C83CDB7D9}" type="slidenum">
              <a:rPr lang="en-US" smtClean="0"/>
              <a:t>‹#›</a:t>
            </a:fld>
            <a:endParaRPr lang="en-US"/>
          </a:p>
        </p:txBody>
      </p:sp>
      <p:sp>
        <p:nvSpPr>
          <p:cNvPr id="7" name="Text Placeholder 9">
            <a:extLst>
              <a:ext uri="{FF2B5EF4-FFF2-40B4-BE49-F238E27FC236}">
                <a16:creationId xmlns:a16="http://schemas.microsoft.com/office/drawing/2014/main" id="{361EE6B8-8028-4974-8BC0-EDD2BE918C11}"/>
              </a:ext>
            </a:extLst>
          </p:cNvPr>
          <p:cNvSpPr>
            <a:spLocks noGrp="1"/>
          </p:cNvSpPr>
          <p:nvPr>
            <p:ph type="body" sz="quarter" idx="13" hasCustomPrompt="1"/>
          </p:nvPr>
        </p:nvSpPr>
        <p:spPr>
          <a:xfrm>
            <a:off x="3135979" y="6618692"/>
            <a:ext cx="5920041" cy="238125"/>
          </a:xfrm>
          <a:prstGeom prst="rect">
            <a:avLst/>
          </a:prstGeom>
        </p:spPr>
        <p:txBody>
          <a:bodyPr>
            <a:normAutofit/>
          </a:bodyPr>
          <a:lstStyle>
            <a:lvl1pPr marL="0" indent="0" algn="ctr">
              <a:buNone/>
              <a:defRPr sz="1200">
                <a:latin typeface="Oswald Light" panose="00000400000000000000" pitchFamily="50" charset="0"/>
              </a:defRPr>
            </a:lvl1pPr>
          </a:lstStyle>
          <a:p>
            <a:r>
              <a:rPr lang="en-US"/>
              <a:t>Distribution Statement A; Approved for public release, Distribution Unlimited</a:t>
            </a:r>
          </a:p>
          <a:p>
            <a:endParaRPr lang="en-US"/>
          </a:p>
        </p:txBody>
      </p:sp>
      <p:sp>
        <p:nvSpPr>
          <p:cNvPr id="8" name="Text Placeholder 2">
            <a:extLst>
              <a:ext uri="{FF2B5EF4-FFF2-40B4-BE49-F238E27FC236}">
                <a16:creationId xmlns:a16="http://schemas.microsoft.com/office/drawing/2014/main" id="{3CDD5467-3C03-4316-9A69-B38B6BAAEF6D}"/>
              </a:ext>
            </a:extLst>
          </p:cNvPr>
          <p:cNvSpPr>
            <a:spLocks noGrp="1"/>
          </p:cNvSpPr>
          <p:nvPr>
            <p:ph idx="1"/>
          </p:nvPr>
        </p:nvSpPr>
        <p:spPr>
          <a:xfrm>
            <a:off x="203579" y="1552574"/>
            <a:ext cx="11778871" cy="457834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0C1C9539-C232-4359-B7C9-10D6588610A4}"/>
              </a:ext>
            </a:extLst>
          </p:cNvPr>
          <p:cNvSpPr>
            <a:spLocks noGrp="1"/>
          </p:cNvSpPr>
          <p:nvPr>
            <p:ph type="title"/>
          </p:nvPr>
        </p:nvSpPr>
        <p:spPr>
          <a:xfrm>
            <a:off x="1352551" y="384139"/>
            <a:ext cx="10629899" cy="67700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92006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solidFill>
                  <a:srgbClr val="111C4E"/>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rgbClr val="265CAA"/>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03F71C-9E31-454A-8C9A-8885F06D4CC7}"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DF160-2252-4507-9087-606C83CDB7D9}" type="slidenum">
              <a:rPr lang="en-US" smtClean="0"/>
              <a:t>‹#›</a:t>
            </a:fld>
            <a:endParaRPr lang="en-US"/>
          </a:p>
        </p:txBody>
      </p:sp>
    </p:spTree>
    <p:extLst>
      <p:ext uri="{BB962C8B-B14F-4D97-AF65-F5344CB8AC3E}">
        <p14:creationId xmlns:p14="http://schemas.microsoft.com/office/powerpoint/2010/main" val="1707645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103F71C-9E31-454A-8C9A-8885F06D4CC7}"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DF160-2252-4507-9087-606C83CDB7D9}" type="slidenum">
              <a:rPr lang="en-US" smtClean="0"/>
              <a:t>‹#›</a:t>
            </a:fld>
            <a:endParaRPr lang="en-US"/>
          </a:p>
        </p:txBody>
      </p:sp>
      <p:sp>
        <p:nvSpPr>
          <p:cNvPr id="9" name="Title Placeholder 1">
            <a:extLst>
              <a:ext uri="{FF2B5EF4-FFF2-40B4-BE49-F238E27FC236}">
                <a16:creationId xmlns:a16="http://schemas.microsoft.com/office/drawing/2014/main" id="{F99B4F23-F715-4314-88E1-32ADBA514443}"/>
              </a:ext>
            </a:extLst>
          </p:cNvPr>
          <p:cNvSpPr>
            <a:spLocks noGrp="1"/>
          </p:cNvSpPr>
          <p:nvPr>
            <p:ph type="title"/>
          </p:nvPr>
        </p:nvSpPr>
        <p:spPr>
          <a:xfrm>
            <a:off x="1356117" y="381984"/>
            <a:ext cx="10465229" cy="677002"/>
          </a:xfrm>
          <a:prstGeom prst="rect">
            <a:avLst/>
          </a:prstGeom>
        </p:spPr>
        <p:txBody>
          <a:bodyPr vert="horz" lIns="91440" tIns="45720" rIns="91440" bIns="45720" rtlCol="0" anchor="ctr">
            <a:normAutofit/>
          </a:bodyPr>
          <a:lstStyle/>
          <a:p>
            <a:r>
              <a:rPr lang="en-US"/>
              <a:t>Click to edit Master title style</a:t>
            </a:r>
          </a:p>
        </p:txBody>
      </p:sp>
      <p:sp>
        <p:nvSpPr>
          <p:cNvPr id="8" name="Content Placeholder 2">
            <a:extLst>
              <a:ext uri="{FF2B5EF4-FFF2-40B4-BE49-F238E27FC236}">
                <a16:creationId xmlns:a16="http://schemas.microsoft.com/office/drawing/2014/main" id="{8E79B043-C0A7-4183-B8D2-5272E2A78FA1}"/>
              </a:ext>
            </a:extLst>
          </p:cNvPr>
          <p:cNvSpPr>
            <a:spLocks noGrp="1"/>
          </p:cNvSpPr>
          <p:nvPr>
            <p:ph sz="half" idx="1"/>
          </p:nvPr>
        </p:nvSpPr>
        <p:spPr>
          <a:xfrm>
            <a:off x="203579" y="1586603"/>
            <a:ext cx="5699760" cy="4740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63483C11-CE42-4C67-A1FA-C298FF262869}"/>
              </a:ext>
            </a:extLst>
          </p:cNvPr>
          <p:cNvSpPr>
            <a:spLocks noGrp="1"/>
          </p:cNvSpPr>
          <p:nvPr>
            <p:ph sz="half" idx="2"/>
          </p:nvPr>
        </p:nvSpPr>
        <p:spPr>
          <a:xfrm>
            <a:off x="6048375" y="1589110"/>
            <a:ext cx="5960331" cy="47405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F15E0D43-FED7-0102-85CC-50DFB9782126}"/>
              </a:ext>
            </a:extLst>
          </p:cNvPr>
          <p:cNvSpPr txBox="1"/>
          <p:nvPr userDrawn="1"/>
        </p:nvSpPr>
        <p:spPr>
          <a:xfrm>
            <a:off x="2055681" y="6552327"/>
            <a:ext cx="807834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111C4E"/>
                </a:solidFill>
                <a:latin typeface="+mn-lt"/>
                <a:cs typeface="Arial" panose="020B0604020202020204" pitchFamily="34" charset="0"/>
              </a:rPr>
              <a:t>Distribution Statement A. Approved for public release. Distribution is unlimited.</a:t>
            </a:r>
          </a:p>
        </p:txBody>
      </p:sp>
    </p:spTree>
    <p:extLst>
      <p:ext uri="{BB962C8B-B14F-4D97-AF65-F5344CB8AC3E}">
        <p14:creationId xmlns:p14="http://schemas.microsoft.com/office/powerpoint/2010/main" val="758718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103F71C-9E31-454A-8C9A-8885F06D4CC7}"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5DF160-2252-4507-9087-606C83CDB7D9}" type="slidenum">
              <a:rPr lang="en-US" smtClean="0"/>
              <a:t>‹#›</a:t>
            </a:fld>
            <a:endParaRPr lang="en-US"/>
          </a:p>
        </p:txBody>
      </p:sp>
      <p:sp>
        <p:nvSpPr>
          <p:cNvPr id="11" name="Title Placeholder 1">
            <a:extLst>
              <a:ext uri="{FF2B5EF4-FFF2-40B4-BE49-F238E27FC236}">
                <a16:creationId xmlns:a16="http://schemas.microsoft.com/office/drawing/2014/main" id="{34F569C8-098D-40CA-980A-2F7FD0B530DF}"/>
              </a:ext>
            </a:extLst>
          </p:cNvPr>
          <p:cNvSpPr>
            <a:spLocks noGrp="1"/>
          </p:cNvSpPr>
          <p:nvPr>
            <p:ph type="title"/>
          </p:nvPr>
        </p:nvSpPr>
        <p:spPr>
          <a:xfrm>
            <a:off x="1356117" y="381984"/>
            <a:ext cx="10465229" cy="677002"/>
          </a:xfrm>
          <a:prstGeom prst="rect">
            <a:avLst/>
          </a:prstGeom>
        </p:spPr>
        <p:txBody>
          <a:bodyPr vert="horz" lIns="91440" tIns="45720" rIns="91440" bIns="45720" rtlCol="0" anchor="ctr">
            <a:normAutofit/>
          </a:bodyPr>
          <a:lstStyle/>
          <a:p>
            <a:r>
              <a:rPr lang="en-US"/>
              <a:t>Click to edit Master title style</a:t>
            </a:r>
          </a:p>
        </p:txBody>
      </p:sp>
      <p:sp>
        <p:nvSpPr>
          <p:cNvPr id="10" name="Text Placeholder 2">
            <a:extLst>
              <a:ext uri="{FF2B5EF4-FFF2-40B4-BE49-F238E27FC236}">
                <a16:creationId xmlns:a16="http://schemas.microsoft.com/office/drawing/2014/main" id="{434AE39E-795B-4C54-9E6B-C2A9373A203D}"/>
              </a:ext>
            </a:extLst>
          </p:cNvPr>
          <p:cNvSpPr>
            <a:spLocks noGrp="1"/>
          </p:cNvSpPr>
          <p:nvPr>
            <p:ph type="body" idx="1"/>
          </p:nvPr>
        </p:nvSpPr>
        <p:spPr>
          <a:xfrm>
            <a:off x="203579" y="1572625"/>
            <a:ext cx="5673566" cy="575070"/>
          </a:xfr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a:extLst>
              <a:ext uri="{FF2B5EF4-FFF2-40B4-BE49-F238E27FC236}">
                <a16:creationId xmlns:a16="http://schemas.microsoft.com/office/drawing/2014/main" id="{A7F1FCBE-CC4B-4EA5-BA68-AEC6F6335A60}"/>
              </a:ext>
            </a:extLst>
          </p:cNvPr>
          <p:cNvSpPr>
            <a:spLocks noGrp="1"/>
          </p:cNvSpPr>
          <p:nvPr>
            <p:ph sz="half" idx="2"/>
          </p:nvPr>
        </p:nvSpPr>
        <p:spPr>
          <a:xfrm>
            <a:off x="203579" y="2314382"/>
            <a:ext cx="567356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62134E0B-607F-4762-B2F5-9B61C30BB63D}"/>
              </a:ext>
            </a:extLst>
          </p:cNvPr>
          <p:cNvSpPr>
            <a:spLocks noGrp="1"/>
          </p:cNvSpPr>
          <p:nvPr>
            <p:ph type="body" sz="quarter" idx="3"/>
          </p:nvPr>
        </p:nvSpPr>
        <p:spPr>
          <a:xfrm>
            <a:off x="6314857" y="1585409"/>
            <a:ext cx="5701507" cy="575070"/>
          </a:xfr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5">
            <a:extLst>
              <a:ext uri="{FF2B5EF4-FFF2-40B4-BE49-F238E27FC236}">
                <a16:creationId xmlns:a16="http://schemas.microsoft.com/office/drawing/2014/main" id="{572878B0-6B65-4F88-927C-48B14A89BBB8}"/>
              </a:ext>
            </a:extLst>
          </p:cNvPr>
          <p:cNvSpPr>
            <a:spLocks noGrp="1"/>
          </p:cNvSpPr>
          <p:nvPr>
            <p:ph sz="quarter" idx="4"/>
          </p:nvPr>
        </p:nvSpPr>
        <p:spPr>
          <a:xfrm>
            <a:off x="6314857" y="2314382"/>
            <a:ext cx="570150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5367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03F71C-9E31-454A-8C9A-8885F06D4CC7}"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5DF160-2252-4507-9087-606C83CDB7D9}" type="slidenum">
              <a:rPr lang="en-US" smtClean="0"/>
              <a:t>‹#›</a:t>
            </a:fld>
            <a:endParaRPr lang="en-US"/>
          </a:p>
        </p:txBody>
      </p:sp>
      <p:sp>
        <p:nvSpPr>
          <p:cNvPr id="6" name="Title Placeholder 1">
            <a:extLst>
              <a:ext uri="{FF2B5EF4-FFF2-40B4-BE49-F238E27FC236}">
                <a16:creationId xmlns:a16="http://schemas.microsoft.com/office/drawing/2014/main" id="{185FD6C7-DD80-43AE-A85C-A6E8F23FA52E}"/>
              </a:ext>
            </a:extLst>
          </p:cNvPr>
          <p:cNvSpPr>
            <a:spLocks noGrp="1"/>
          </p:cNvSpPr>
          <p:nvPr>
            <p:ph type="title"/>
          </p:nvPr>
        </p:nvSpPr>
        <p:spPr>
          <a:xfrm>
            <a:off x="1356117" y="381984"/>
            <a:ext cx="10465229" cy="67700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904824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3F71C-9E31-454A-8C9A-8885F06D4CC7}"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5DF160-2252-4507-9087-606C83CDB7D9}" type="slidenum">
              <a:rPr lang="en-US" smtClean="0"/>
              <a:t>‹#›</a:t>
            </a:fld>
            <a:endParaRPr lang="en-US"/>
          </a:p>
        </p:txBody>
      </p:sp>
    </p:spTree>
    <p:extLst>
      <p:ext uri="{BB962C8B-B14F-4D97-AF65-F5344CB8AC3E}">
        <p14:creationId xmlns:p14="http://schemas.microsoft.com/office/powerpoint/2010/main" val="594397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A724AD9-6CB8-64F7-5375-C0CFC13E78CB}"/>
              </a:ext>
            </a:extLst>
          </p:cNvPr>
          <p:cNvSpPr/>
          <p:nvPr userDrawn="1"/>
        </p:nvSpPr>
        <p:spPr>
          <a:xfrm>
            <a:off x="0" y="1329715"/>
            <a:ext cx="12192000" cy="5528285"/>
          </a:xfrm>
          <a:prstGeom prst="rect">
            <a:avLst/>
          </a:prstGeom>
          <a:solidFill>
            <a:srgbClr val="D8DD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1D1822C2-678A-87E5-6BF7-880B79A7B4FA}"/>
              </a:ext>
            </a:extLst>
          </p:cNvPr>
          <p:cNvSpPr>
            <a:spLocks noGrp="1"/>
          </p:cNvSpPr>
          <p:nvPr>
            <p:ph type="dt" sz="half" idx="10"/>
          </p:nvPr>
        </p:nvSpPr>
        <p:spPr/>
        <p:txBody>
          <a:bodyPr/>
          <a:lstStyle/>
          <a:p>
            <a:fld id="{C103F71C-9E31-454A-8C9A-8885F06D4CC7}" type="datetimeFigureOut">
              <a:rPr lang="en-US" smtClean="0"/>
              <a:pPr/>
              <a:t>12/2/2025</a:t>
            </a:fld>
            <a:endParaRPr lang="en-US"/>
          </a:p>
        </p:txBody>
      </p:sp>
      <p:sp>
        <p:nvSpPr>
          <p:cNvPr id="4" name="Footer Placeholder 3">
            <a:extLst>
              <a:ext uri="{FF2B5EF4-FFF2-40B4-BE49-F238E27FC236}">
                <a16:creationId xmlns:a16="http://schemas.microsoft.com/office/drawing/2014/main" id="{A2BC595E-FC6B-4759-5BA9-94BAB1CEB7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84F375-D91D-B68C-F647-40A8640D1736}"/>
              </a:ext>
            </a:extLst>
          </p:cNvPr>
          <p:cNvSpPr>
            <a:spLocks noGrp="1"/>
          </p:cNvSpPr>
          <p:nvPr>
            <p:ph type="sldNum" sz="quarter" idx="12"/>
          </p:nvPr>
        </p:nvSpPr>
        <p:spPr/>
        <p:txBody>
          <a:bodyPr/>
          <a:lstStyle/>
          <a:p>
            <a:fld id="{A95DF160-2252-4507-9087-606C83CDB7D9}" type="slidenum">
              <a:rPr lang="en-US" smtClean="0"/>
              <a:pPr/>
              <a:t>‹#›</a:t>
            </a:fld>
            <a:endParaRPr lang="en-US"/>
          </a:p>
        </p:txBody>
      </p:sp>
    </p:spTree>
    <p:extLst>
      <p:ext uri="{BB962C8B-B14F-4D97-AF65-F5344CB8AC3E}">
        <p14:creationId xmlns:p14="http://schemas.microsoft.com/office/powerpoint/2010/main" val="1684684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gi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hidden="1">
            <a:extLst>
              <a:ext uri="{FF2B5EF4-FFF2-40B4-BE49-F238E27FC236}">
                <a16:creationId xmlns:a16="http://schemas.microsoft.com/office/drawing/2014/main" id="{766573AE-BE96-4E45-8B76-038220222BB5}"/>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1211" y="107668"/>
            <a:ext cx="731520" cy="731520"/>
          </a:xfrm>
          <a:prstGeom prst="rect">
            <a:avLst/>
          </a:prstGeom>
        </p:spPr>
      </p:pic>
      <p:sp>
        <p:nvSpPr>
          <p:cNvPr id="4" name="Date Placeholder 3"/>
          <p:cNvSpPr>
            <a:spLocks noGrp="1"/>
          </p:cNvSpPr>
          <p:nvPr>
            <p:ph type="dt" sz="half" idx="2"/>
          </p:nvPr>
        </p:nvSpPr>
        <p:spPr>
          <a:xfrm>
            <a:off x="203579" y="6507568"/>
            <a:ext cx="2743200" cy="365125"/>
          </a:xfrm>
          <a:prstGeom prst="rect">
            <a:avLst/>
          </a:prstGeom>
        </p:spPr>
        <p:txBody>
          <a:bodyPr vert="horz" lIns="91440" tIns="45720" rIns="91440" bIns="45720" rtlCol="0" anchor="ctr"/>
          <a:lstStyle>
            <a:lvl1pPr algn="l">
              <a:defRPr sz="1200">
                <a:solidFill>
                  <a:srgbClr val="111C4E"/>
                </a:solidFill>
                <a:latin typeface="Arial" panose="020B0604020202020204" pitchFamily="34" charset="0"/>
                <a:cs typeface="Arial" panose="020B0604020202020204" pitchFamily="34" charset="0"/>
              </a:defRPr>
            </a:lvl1pPr>
          </a:lstStyle>
          <a:p>
            <a:fld id="{C103F71C-9E31-454A-8C9A-8885F06D4CC7}" type="datetimeFigureOut">
              <a:rPr lang="en-US" smtClean="0"/>
              <a:pPr/>
              <a:t>12/2/2025</a:t>
            </a:fld>
            <a:endParaRPr lang="en-US"/>
          </a:p>
        </p:txBody>
      </p:sp>
      <p:sp>
        <p:nvSpPr>
          <p:cNvPr id="5" name="Footer Placeholder 4"/>
          <p:cNvSpPr>
            <a:spLocks noGrp="1"/>
          </p:cNvSpPr>
          <p:nvPr>
            <p:ph type="ftr" sz="quarter" idx="3"/>
          </p:nvPr>
        </p:nvSpPr>
        <p:spPr>
          <a:xfrm>
            <a:off x="4038600" y="6507568"/>
            <a:ext cx="4114800" cy="365125"/>
          </a:xfrm>
          <a:prstGeom prst="rect">
            <a:avLst/>
          </a:prstGeom>
        </p:spPr>
        <p:txBody>
          <a:bodyPr vert="horz" lIns="91440" tIns="45720" rIns="91440" bIns="45720" rtlCol="0" anchor="ctr"/>
          <a:lstStyle>
            <a:lvl1pPr algn="ctr">
              <a:defRPr sz="1200">
                <a:solidFill>
                  <a:srgbClr val="111C4E"/>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9368092" y="6507568"/>
            <a:ext cx="2743200" cy="365125"/>
          </a:xfrm>
          <a:prstGeom prst="rect">
            <a:avLst/>
          </a:prstGeom>
        </p:spPr>
        <p:txBody>
          <a:bodyPr vert="horz" lIns="91440" tIns="45720" rIns="91440" bIns="45720" rtlCol="0" anchor="ctr"/>
          <a:lstStyle>
            <a:lvl1pPr algn="r">
              <a:defRPr sz="12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a:p>
        </p:txBody>
      </p:sp>
      <p:sp>
        <p:nvSpPr>
          <p:cNvPr id="10" name="Text Placeholder 2">
            <a:extLst>
              <a:ext uri="{FF2B5EF4-FFF2-40B4-BE49-F238E27FC236}">
                <a16:creationId xmlns:a16="http://schemas.microsoft.com/office/drawing/2014/main" id="{139C4B64-F985-4A20-87F1-D458A8BC799F}"/>
              </a:ext>
            </a:extLst>
          </p:cNvPr>
          <p:cNvSpPr>
            <a:spLocks noGrp="1"/>
          </p:cNvSpPr>
          <p:nvPr>
            <p:ph type="body" idx="1"/>
          </p:nvPr>
        </p:nvSpPr>
        <p:spPr>
          <a:xfrm>
            <a:off x="203579" y="1552574"/>
            <a:ext cx="11778871" cy="457834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0B20D92F-C734-44DA-BDA1-9B762A4D7F65}"/>
              </a:ext>
            </a:extLst>
          </p:cNvPr>
          <p:cNvSpPr/>
          <p:nvPr userDrawn="1"/>
        </p:nvSpPr>
        <p:spPr>
          <a:xfrm>
            <a:off x="0" y="0"/>
            <a:ext cx="12192000" cy="1319981"/>
          </a:xfrm>
          <a:prstGeom prst="rect">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B2EE72E-71C9-4066-8EB5-4A45F6D8988F}"/>
              </a:ext>
            </a:extLst>
          </p:cNvPr>
          <p:cNvCxnSpPr>
            <a:cxnSpLocks/>
          </p:cNvCxnSpPr>
          <p:nvPr userDrawn="1"/>
        </p:nvCxnSpPr>
        <p:spPr>
          <a:xfrm>
            <a:off x="0" y="1321747"/>
            <a:ext cx="10345994" cy="0"/>
          </a:xfrm>
          <a:prstGeom prst="line">
            <a:avLst/>
          </a:prstGeom>
          <a:ln w="12700">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300D488-5B92-4E63-AE9C-6E7FE8BF6970}"/>
              </a:ext>
            </a:extLst>
          </p:cNvPr>
          <p:cNvCxnSpPr>
            <a:cxnSpLocks/>
          </p:cNvCxnSpPr>
          <p:nvPr userDrawn="1"/>
        </p:nvCxnSpPr>
        <p:spPr>
          <a:xfrm flipH="1">
            <a:off x="10345994" y="1321747"/>
            <a:ext cx="1846006" cy="0"/>
          </a:xfrm>
          <a:prstGeom prst="line">
            <a:avLst/>
          </a:prstGeom>
          <a:ln w="12700">
            <a:solidFill>
              <a:srgbClr val="E21E26"/>
            </a:solidFill>
          </a:ln>
        </p:spPr>
        <p:style>
          <a:lnRef idx="1">
            <a:schemeClr val="accent1"/>
          </a:lnRef>
          <a:fillRef idx="0">
            <a:schemeClr val="accent1"/>
          </a:fillRef>
          <a:effectRef idx="0">
            <a:schemeClr val="accent1"/>
          </a:effectRef>
          <a:fontRef idx="minor">
            <a:schemeClr val="tx1"/>
          </a:fontRef>
        </p:style>
      </p:cxnSp>
      <p:sp>
        <p:nvSpPr>
          <p:cNvPr id="15" name="Title Placeholder 1">
            <a:extLst>
              <a:ext uri="{FF2B5EF4-FFF2-40B4-BE49-F238E27FC236}">
                <a16:creationId xmlns:a16="http://schemas.microsoft.com/office/drawing/2014/main" id="{0F42C750-BF6B-4AAE-8362-EDAB54B899CF}"/>
              </a:ext>
            </a:extLst>
          </p:cNvPr>
          <p:cNvSpPr>
            <a:spLocks noGrp="1"/>
          </p:cNvSpPr>
          <p:nvPr>
            <p:ph type="title"/>
          </p:nvPr>
        </p:nvSpPr>
        <p:spPr>
          <a:xfrm>
            <a:off x="1352551" y="384139"/>
            <a:ext cx="10629899" cy="677002"/>
          </a:xfrm>
          <a:prstGeom prst="rect">
            <a:avLst/>
          </a:prstGeom>
        </p:spPr>
        <p:txBody>
          <a:bodyPr vert="horz" lIns="91440" tIns="45720" rIns="91440" bIns="45720" rtlCol="0" anchor="ctr">
            <a:normAutofit/>
          </a:bodyPr>
          <a:lstStyle/>
          <a:p>
            <a:r>
              <a:rPr lang="en-US"/>
              <a:t>Click to edit Master title style</a:t>
            </a:r>
          </a:p>
        </p:txBody>
      </p:sp>
      <p:pic>
        <p:nvPicPr>
          <p:cNvPr id="18" name="Picture 17">
            <a:extLst>
              <a:ext uri="{FF2B5EF4-FFF2-40B4-BE49-F238E27FC236}">
                <a16:creationId xmlns:a16="http://schemas.microsoft.com/office/drawing/2014/main" id="{EAE1FE6A-F341-4828-8E7C-2FD137BA71B1}"/>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972800" y="139064"/>
            <a:ext cx="1070609" cy="1070609"/>
          </a:xfrm>
          <a:prstGeom prst="ellipse">
            <a:avLst/>
          </a:prstGeom>
        </p:spPr>
      </p:pic>
      <p:pic>
        <p:nvPicPr>
          <p:cNvPr id="2" name="Picture 1">
            <a:extLst>
              <a:ext uri="{FF2B5EF4-FFF2-40B4-BE49-F238E27FC236}">
                <a16:creationId xmlns:a16="http://schemas.microsoft.com/office/drawing/2014/main" id="{92C57E27-9B05-4E05-A3D4-F97984F3678D}"/>
              </a:ext>
            </a:extLst>
          </p:cNvPr>
          <p:cNvPicPr>
            <a:picLocks noChangeAspect="1"/>
          </p:cNvPicPr>
          <p:nvPr userDrawn="1"/>
        </p:nvPicPr>
        <p:blipFill>
          <a:blip r:embed="rId25" cstate="print">
            <a:extLst>
              <a:ext uri="{28A0092B-C50C-407E-A947-70E740481C1C}">
                <a14:useLocalDpi xmlns:a14="http://schemas.microsoft.com/office/drawing/2010/main" val="0"/>
              </a:ext>
            </a:extLst>
          </a:blip>
          <a:srcRect/>
          <a:stretch/>
        </p:blipFill>
        <p:spPr>
          <a:xfrm>
            <a:off x="-67835" y="-35825"/>
            <a:ext cx="1420386" cy="1420386"/>
          </a:xfrm>
          <a:prstGeom prst="rect">
            <a:avLst/>
          </a:prstGeom>
        </p:spPr>
      </p:pic>
    </p:spTree>
    <p:extLst>
      <p:ext uri="{BB962C8B-B14F-4D97-AF65-F5344CB8AC3E}">
        <p14:creationId xmlns:p14="http://schemas.microsoft.com/office/powerpoint/2010/main" val="3874708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86" r:id="rId9"/>
    <p:sldLayoutId id="2147483669" r:id="rId10"/>
    <p:sldLayoutId id="2147483670" r:id="rId11"/>
    <p:sldLayoutId id="2147483671" r:id="rId12"/>
    <p:sldLayoutId id="2147483672" r:id="rId13"/>
    <p:sldLayoutId id="2147483673" r:id="rId14"/>
    <p:sldLayoutId id="2147483674" r:id="rId15"/>
    <p:sldLayoutId id="2147483685" r:id="rId16"/>
    <p:sldLayoutId id="2147483687" r:id="rId17"/>
    <p:sldLayoutId id="2147483688" r:id="rId18"/>
    <p:sldLayoutId id="2147483689" r:id="rId19"/>
    <p:sldLayoutId id="2147483690" r:id="rId20"/>
    <p:sldLayoutId id="2147483691" r:id="rId21"/>
  </p:sldLayoutIdLst>
  <p:hf hdr="0" ftr="0" dt="0"/>
  <p:txStyles>
    <p:titleStyle>
      <a:lvl1pPr algn="l" defTabSz="914400" rtl="0" eaLnBrk="1" latinLnBrk="0" hangingPunct="1">
        <a:lnSpc>
          <a:spcPct val="90000"/>
        </a:lnSpc>
        <a:spcBef>
          <a:spcPct val="0"/>
        </a:spcBef>
        <a:buNone/>
        <a:defRPr sz="3200" b="0" kern="1200">
          <a:solidFill>
            <a:schemeClr val="bg1"/>
          </a:solidFill>
          <a:latin typeface="Franklin Gothic Medium Cond" panose="020B06060304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Franklin Gothic Medium Cond" panose="020B06060304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111C4E"/>
          </a:solidFill>
          <a:latin typeface="Franklin Gothic Medium Cond" panose="020B06060304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rgbClr val="111C4E"/>
          </a:solidFill>
          <a:latin typeface="Franklin Gothic Medium Cond" panose="020B06060304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Franklin Gothic Medium Cond" panose="020B06060304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Franklin Gothic Medium Cond" panose="020B06060304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1.xml"/><Relationship Id="rId7" Type="http://schemas.openxmlformats.org/officeDocument/2006/relationships/image" Target="../media/image16.png"/><Relationship Id="rId2" Type="http://schemas.openxmlformats.org/officeDocument/2006/relationships/customXml" Target="../../customXml/item3.xml"/><Relationship Id="rId1" Type="http://schemas.openxmlformats.org/officeDocument/2006/relationships/customXml" Target="../../customXml/item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xml"/><Relationship Id="rId9" Type="http://schemas.openxmlformats.org/officeDocument/2006/relationships/hyperlink" Target="https://www.esd.whs.mil/Portals/54/Documents/DD/issuances/dodi/500097p.PDF?ver=bePIqKXaLUTK_Iu5iTNREw%3d%3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3.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7.png"/><Relationship Id="rId2" Type="http://schemas.openxmlformats.org/officeDocument/2006/relationships/notesSlide" Target="../notesSlides/notesSlide4.xml"/><Relationship Id="rId16"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microsoft.com/office/2007/relationships/hdphoto" Target="../media/hdphoto1.wdp"/><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4CE7E62B-B2BA-BAFF-A0C1-6398D5C9053B}"/>
              </a:ext>
            </a:extLst>
          </p:cNvPr>
          <p:cNvSpPr>
            <a:spLocks noGrp="1"/>
          </p:cNvSpPr>
          <p:nvPr>
            <p:ph type="body" sz="quarter" idx="10"/>
          </p:nvPr>
        </p:nvSpPr>
        <p:spPr>
          <a:xfrm>
            <a:off x="221258" y="524182"/>
            <a:ext cx="11511197" cy="2113522"/>
          </a:xfrm>
        </p:spPr>
        <p:txBody>
          <a:bodyPr/>
          <a:lstStyle/>
          <a:p>
            <a:r>
              <a:rPr lang="en-US" dirty="0"/>
              <a:t>TPP Defense Summit</a:t>
            </a:r>
          </a:p>
          <a:p>
            <a:r>
              <a:rPr lang="en-US" dirty="0"/>
              <a:t>Digital Transformation Panel Discussion</a:t>
            </a:r>
          </a:p>
        </p:txBody>
      </p:sp>
      <p:sp>
        <p:nvSpPr>
          <p:cNvPr id="41" name="Text Placeholder 40">
            <a:extLst>
              <a:ext uri="{FF2B5EF4-FFF2-40B4-BE49-F238E27FC236}">
                <a16:creationId xmlns:a16="http://schemas.microsoft.com/office/drawing/2014/main" id="{84EE2425-126A-5B60-D9B5-EB47E081EB52}"/>
              </a:ext>
            </a:extLst>
          </p:cNvPr>
          <p:cNvSpPr>
            <a:spLocks noGrp="1"/>
          </p:cNvSpPr>
          <p:nvPr>
            <p:ph type="body" sz="quarter" idx="11"/>
          </p:nvPr>
        </p:nvSpPr>
        <p:spPr>
          <a:xfrm>
            <a:off x="221258" y="2733994"/>
            <a:ext cx="8465542" cy="2637453"/>
          </a:xfrm>
        </p:spPr>
        <p:txBody>
          <a:bodyPr/>
          <a:lstStyle/>
          <a:p>
            <a:r>
              <a:rPr lang="en-US" sz="2800" b="1" dirty="0"/>
              <a:t>Kenneth Senechal</a:t>
            </a:r>
          </a:p>
          <a:p>
            <a:r>
              <a:rPr lang="en-US" sz="1800" b="1" dirty="0"/>
              <a:t>Senior Technical Advisor</a:t>
            </a:r>
          </a:p>
          <a:p>
            <a:r>
              <a:rPr lang="en-US" sz="1800" b="1" dirty="0"/>
              <a:t>KBR </a:t>
            </a:r>
          </a:p>
          <a:p>
            <a:r>
              <a:rPr lang="en-US" b="1" dirty="0"/>
              <a:t>Test Resource Management Centerer Digital Engineering Team</a:t>
            </a:r>
          </a:p>
        </p:txBody>
      </p:sp>
    </p:spTree>
    <p:extLst>
      <p:ext uri="{BB962C8B-B14F-4D97-AF65-F5344CB8AC3E}">
        <p14:creationId xmlns:p14="http://schemas.microsoft.com/office/powerpoint/2010/main" val="713668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F473F-E651-7E9F-4F83-3D6872C62423}"/>
              </a:ext>
            </a:extLst>
          </p:cNvPr>
          <p:cNvSpPr/>
          <p:nvPr/>
        </p:nvSpPr>
        <p:spPr>
          <a:xfrm>
            <a:off x="10572846" y="1358901"/>
            <a:ext cx="1504431" cy="5222434"/>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CFC0FDC-55E0-9A10-8457-0E72B4227F93}"/>
              </a:ext>
            </a:extLst>
          </p:cNvPr>
          <p:cNvGrpSpPr/>
          <p:nvPr/>
        </p:nvGrpSpPr>
        <p:grpSpPr>
          <a:xfrm>
            <a:off x="4821670" y="1693423"/>
            <a:ext cx="2911128" cy="406485"/>
            <a:chOff x="4343937" y="1358900"/>
            <a:chExt cx="1404683" cy="320040"/>
          </a:xfrm>
        </p:grpSpPr>
        <p:sp>
          <p:nvSpPr>
            <p:cNvPr id="9" name="Rectangle 8">
              <a:extLst>
                <a:ext uri="{FF2B5EF4-FFF2-40B4-BE49-F238E27FC236}">
                  <a16:creationId xmlns:a16="http://schemas.microsoft.com/office/drawing/2014/main" id="{293C9601-6C90-FD98-1710-4C7226166F88}"/>
                </a:ext>
              </a:extLst>
            </p:cNvPr>
            <p:cNvSpPr/>
            <p:nvPr/>
          </p:nvSpPr>
          <p:spPr>
            <a:xfrm>
              <a:off x="4343937" y="1358900"/>
              <a:ext cx="1386840" cy="320040"/>
            </a:xfrm>
            <a:prstGeom prst="rect">
              <a:avLst/>
            </a:prstGeom>
            <a:solidFill>
              <a:srgbClr val="0070C0"/>
            </a:solidFill>
            <a:ln>
              <a:solidFill>
                <a:srgbClr val="00206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2FA83D45-7052-2CD1-CDB9-132CA18FD23A}"/>
                </a:ext>
              </a:extLst>
            </p:cNvPr>
            <p:cNvSpPr txBox="1"/>
            <p:nvPr/>
          </p:nvSpPr>
          <p:spPr>
            <a:xfrm>
              <a:off x="4368846" y="1381565"/>
              <a:ext cx="1379774" cy="27368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Surface Warfare Mission</a:t>
              </a:r>
            </a:p>
          </p:txBody>
        </p:sp>
      </p:grpSp>
      <p:grpSp>
        <p:nvGrpSpPr>
          <p:cNvPr id="18" name="Group 17">
            <a:extLst>
              <a:ext uri="{FF2B5EF4-FFF2-40B4-BE49-F238E27FC236}">
                <a16:creationId xmlns:a16="http://schemas.microsoft.com/office/drawing/2014/main" id="{C122AA6F-88F5-7261-6229-AD57EB0276D5}"/>
              </a:ext>
            </a:extLst>
          </p:cNvPr>
          <p:cNvGrpSpPr/>
          <p:nvPr/>
        </p:nvGrpSpPr>
        <p:grpSpPr>
          <a:xfrm>
            <a:off x="187457" y="2296158"/>
            <a:ext cx="11254740" cy="601980"/>
            <a:chOff x="187457" y="2296158"/>
            <a:chExt cx="11254740" cy="601980"/>
          </a:xfrm>
        </p:grpSpPr>
        <p:sp>
          <p:nvSpPr>
            <p:cNvPr id="257" name="Rectangle 256">
              <a:extLst>
                <a:ext uri="{FF2B5EF4-FFF2-40B4-BE49-F238E27FC236}">
                  <a16:creationId xmlns:a16="http://schemas.microsoft.com/office/drawing/2014/main" id="{C0B67B9F-A854-BACB-8AC9-B1BDAEC1C73E}"/>
                </a:ext>
              </a:extLst>
            </p:cNvPr>
            <p:cNvSpPr/>
            <p:nvPr/>
          </p:nvSpPr>
          <p:spPr>
            <a:xfrm>
              <a:off x="187457" y="2296158"/>
              <a:ext cx="11254740" cy="601980"/>
            </a:xfrm>
            <a:prstGeom prst="rect">
              <a:avLst/>
            </a:prstGeom>
            <a:solidFill>
              <a:srgbClr val="002060">
                <a:alpha val="1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1" name="TextBox 270">
              <a:extLst>
                <a:ext uri="{FF2B5EF4-FFF2-40B4-BE49-F238E27FC236}">
                  <a16:creationId xmlns:a16="http://schemas.microsoft.com/office/drawing/2014/main" id="{468BC01D-D7C6-8F6A-FDA2-B4215930C7DB}"/>
                </a:ext>
              </a:extLst>
            </p:cNvPr>
            <p:cNvSpPr txBox="1"/>
            <p:nvPr/>
          </p:nvSpPr>
          <p:spPr>
            <a:xfrm>
              <a:off x="352373" y="2458648"/>
              <a:ext cx="578107" cy="276999"/>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TASKS</a:t>
              </a:r>
            </a:p>
          </p:txBody>
        </p:sp>
        <p:grpSp>
          <p:nvGrpSpPr>
            <p:cNvPr id="154" name="Group 153">
              <a:extLst>
                <a:ext uri="{FF2B5EF4-FFF2-40B4-BE49-F238E27FC236}">
                  <a16:creationId xmlns:a16="http://schemas.microsoft.com/office/drawing/2014/main" id="{1602F061-A7FB-E82E-C8A0-02A55A4A219B}"/>
                </a:ext>
              </a:extLst>
            </p:cNvPr>
            <p:cNvGrpSpPr/>
            <p:nvPr/>
          </p:nvGrpSpPr>
          <p:grpSpPr>
            <a:xfrm>
              <a:off x="2126380" y="2443275"/>
              <a:ext cx="685800" cy="320040"/>
              <a:chOff x="1539240" y="1800860"/>
              <a:chExt cx="685800" cy="320040"/>
            </a:xfrm>
          </p:grpSpPr>
          <p:sp>
            <p:nvSpPr>
              <p:cNvPr id="146" name="Rectangle 145">
                <a:extLst>
                  <a:ext uri="{FF2B5EF4-FFF2-40B4-BE49-F238E27FC236}">
                    <a16:creationId xmlns:a16="http://schemas.microsoft.com/office/drawing/2014/main" id="{D2C36D86-B6E8-EA89-2CD5-BECDDF23395A}"/>
                  </a:ext>
                </a:extLst>
              </p:cNvPr>
              <p:cNvSpPr/>
              <p:nvPr/>
            </p:nvSpPr>
            <p:spPr>
              <a:xfrm>
                <a:off x="1539240" y="1800860"/>
                <a:ext cx="685800" cy="3200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TextBox 146">
                <a:extLst>
                  <a:ext uri="{FF2B5EF4-FFF2-40B4-BE49-F238E27FC236}">
                    <a16:creationId xmlns:a16="http://schemas.microsoft.com/office/drawing/2014/main" id="{0BC45B75-9819-A423-0E31-3933E0B96DA3}"/>
                  </a:ext>
                </a:extLst>
              </p:cNvPr>
              <p:cNvSpPr txBox="1"/>
              <p:nvPr/>
            </p:nvSpPr>
            <p:spPr>
              <a:xfrm>
                <a:off x="1544817" y="1899325"/>
                <a:ext cx="674647"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Prepare/Config</a:t>
                </a:r>
              </a:p>
            </p:txBody>
          </p:sp>
        </p:grpSp>
        <p:grpSp>
          <p:nvGrpSpPr>
            <p:cNvPr id="155" name="Group 154">
              <a:extLst>
                <a:ext uri="{FF2B5EF4-FFF2-40B4-BE49-F238E27FC236}">
                  <a16:creationId xmlns:a16="http://schemas.microsoft.com/office/drawing/2014/main" id="{6943B124-31D3-5E40-5799-A3B9D87571F0}"/>
                </a:ext>
              </a:extLst>
            </p:cNvPr>
            <p:cNvGrpSpPr/>
            <p:nvPr/>
          </p:nvGrpSpPr>
          <p:grpSpPr>
            <a:xfrm>
              <a:off x="3060783" y="2443275"/>
              <a:ext cx="685800" cy="320040"/>
              <a:chOff x="1539240" y="1800860"/>
              <a:chExt cx="685800" cy="320040"/>
            </a:xfrm>
          </p:grpSpPr>
          <p:sp>
            <p:nvSpPr>
              <p:cNvPr id="156" name="Rectangle 155">
                <a:extLst>
                  <a:ext uri="{FF2B5EF4-FFF2-40B4-BE49-F238E27FC236}">
                    <a16:creationId xmlns:a16="http://schemas.microsoft.com/office/drawing/2014/main" id="{8D005C29-4111-31A3-2475-D87A9E1D5DF9}"/>
                  </a:ext>
                </a:extLst>
              </p:cNvPr>
              <p:cNvSpPr/>
              <p:nvPr/>
            </p:nvSpPr>
            <p:spPr>
              <a:xfrm>
                <a:off x="1539240" y="1800860"/>
                <a:ext cx="685800" cy="3200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 name="TextBox 156">
                <a:extLst>
                  <a:ext uri="{FF2B5EF4-FFF2-40B4-BE49-F238E27FC236}">
                    <a16:creationId xmlns:a16="http://schemas.microsoft.com/office/drawing/2014/main" id="{3A9E518E-D1F1-53BC-C4F0-F87D940D56D4}"/>
                  </a:ext>
                </a:extLst>
              </p:cNvPr>
              <p:cNvSpPr txBox="1"/>
              <p:nvPr/>
            </p:nvSpPr>
            <p:spPr>
              <a:xfrm>
                <a:off x="1544817" y="1899325"/>
                <a:ext cx="674647"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Find</a:t>
                </a:r>
              </a:p>
            </p:txBody>
          </p:sp>
        </p:grpSp>
        <p:grpSp>
          <p:nvGrpSpPr>
            <p:cNvPr id="161" name="Group 160">
              <a:extLst>
                <a:ext uri="{FF2B5EF4-FFF2-40B4-BE49-F238E27FC236}">
                  <a16:creationId xmlns:a16="http://schemas.microsoft.com/office/drawing/2014/main" id="{B26D3EA6-04CD-6214-0DC7-916811BB3159}"/>
                </a:ext>
              </a:extLst>
            </p:cNvPr>
            <p:cNvGrpSpPr/>
            <p:nvPr/>
          </p:nvGrpSpPr>
          <p:grpSpPr>
            <a:xfrm>
              <a:off x="3995186" y="2443275"/>
              <a:ext cx="685800" cy="320040"/>
              <a:chOff x="1539240" y="1800860"/>
              <a:chExt cx="685800" cy="320040"/>
            </a:xfrm>
          </p:grpSpPr>
          <p:sp>
            <p:nvSpPr>
              <p:cNvPr id="162" name="Rectangle 161">
                <a:extLst>
                  <a:ext uri="{FF2B5EF4-FFF2-40B4-BE49-F238E27FC236}">
                    <a16:creationId xmlns:a16="http://schemas.microsoft.com/office/drawing/2014/main" id="{07B8F5DF-8F93-8C16-7D74-218526D51BA6}"/>
                  </a:ext>
                </a:extLst>
              </p:cNvPr>
              <p:cNvSpPr/>
              <p:nvPr/>
            </p:nvSpPr>
            <p:spPr>
              <a:xfrm>
                <a:off x="1539240" y="1800860"/>
                <a:ext cx="685800" cy="3200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TextBox 162">
                <a:extLst>
                  <a:ext uri="{FF2B5EF4-FFF2-40B4-BE49-F238E27FC236}">
                    <a16:creationId xmlns:a16="http://schemas.microsoft.com/office/drawing/2014/main" id="{6756C917-7873-0852-FF79-C72F764FE203}"/>
                  </a:ext>
                </a:extLst>
              </p:cNvPr>
              <p:cNvSpPr txBox="1"/>
              <p:nvPr/>
            </p:nvSpPr>
            <p:spPr>
              <a:xfrm>
                <a:off x="1544817" y="1899325"/>
                <a:ext cx="674647"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Fix</a:t>
                </a:r>
              </a:p>
            </p:txBody>
          </p:sp>
        </p:grpSp>
        <p:grpSp>
          <p:nvGrpSpPr>
            <p:cNvPr id="175" name="Group 174">
              <a:extLst>
                <a:ext uri="{FF2B5EF4-FFF2-40B4-BE49-F238E27FC236}">
                  <a16:creationId xmlns:a16="http://schemas.microsoft.com/office/drawing/2014/main" id="{A1CB54E7-968D-F7EB-679B-FA7ED0684ED0}"/>
                </a:ext>
              </a:extLst>
            </p:cNvPr>
            <p:cNvGrpSpPr/>
            <p:nvPr/>
          </p:nvGrpSpPr>
          <p:grpSpPr>
            <a:xfrm>
              <a:off x="4929589" y="2443275"/>
              <a:ext cx="685800" cy="320040"/>
              <a:chOff x="1539240" y="1800860"/>
              <a:chExt cx="685800" cy="320040"/>
            </a:xfrm>
          </p:grpSpPr>
          <p:sp>
            <p:nvSpPr>
              <p:cNvPr id="176" name="Rectangle 175">
                <a:extLst>
                  <a:ext uri="{FF2B5EF4-FFF2-40B4-BE49-F238E27FC236}">
                    <a16:creationId xmlns:a16="http://schemas.microsoft.com/office/drawing/2014/main" id="{386C49E9-819C-F598-120B-C913A00F2A9E}"/>
                  </a:ext>
                </a:extLst>
              </p:cNvPr>
              <p:cNvSpPr/>
              <p:nvPr/>
            </p:nvSpPr>
            <p:spPr>
              <a:xfrm>
                <a:off x="1539240" y="1800860"/>
                <a:ext cx="685800" cy="3200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TextBox 177">
                <a:extLst>
                  <a:ext uri="{FF2B5EF4-FFF2-40B4-BE49-F238E27FC236}">
                    <a16:creationId xmlns:a16="http://schemas.microsoft.com/office/drawing/2014/main" id="{9A7E85E2-B23C-447F-8405-5EA890ECA6DA}"/>
                  </a:ext>
                </a:extLst>
              </p:cNvPr>
              <p:cNvSpPr txBox="1"/>
              <p:nvPr/>
            </p:nvSpPr>
            <p:spPr>
              <a:xfrm>
                <a:off x="1544817" y="1899325"/>
                <a:ext cx="674647"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Track</a:t>
                </a:r>
              </a:p>
            </p:txBody>
          </p:sp>
        </p:grpSp>
        <p:grpSp>
          <p:nvGrpSpPr>
            <p:cNvPr id="188" name="Group 187">
              <a:extLst>
                <a:ext uri="{FF2B5EF4-FFF2-40B4-BE49-F238E27FC236}">
                  <a16:creationId xmlns:a16="http://schemas.microsoft.com/office/drawing/2014/main" id="{570A9A82-70D9-8C89-94C6-3E9E83C833C9}"/>
                </a:ext>
              </a:extLst>
            </p:cNvPr>
            <p:cNvGrpSpPr/>
            <p:nvPr/>
          </p:nvGrpSpPr>
          <p:grpSpPr>
            <a:xfrm>
              <a:off x="5863992" y="2443275"/>
              <a:ext cx="685800" cy="320040"/>
              <a:chOff x="1539240" y="1800860"/>
              <a:chExt cx="685800" cy="320040"/>
            </a:xfrm>
          </p:grpSpPr>
          <p:sp>
            <p:nvSpPr>
              <p:cNvPr id="189" name="Rectangle 188">
                <a:extLst>
                  <a:ext uri="{FF2B5EF4-FFF2-40B4-BE49-F238E27FC236}">
                    <a16:creationId xmlns:a16="http://schemas.microsoft.com/office/drawing/2014/main" id="{044D917F-D172-B3B4-4020-B0239F797A6B}"/>
                  </a:ext>
                </a:extLst>
              </p:cNvPr>
              <p:cNvSpPr/>
              <p:nvPr/>
            </p:nvSpPr>
            <p:spPr>
              <a:xfrm>
                <a:off x="1539240" y="1800860"/>
                <a:ext cx="685800" cy="3200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 name="TextBox 191">
                <a:extLst>
                  <a:ext uri="{FF2B5EF4-FFF2-40B4-BE49-F238E27FC236}">
                    <a16:creationId xmlns:a16="http://schemas.microsoft.com/office/drawing/2014/main" id="{F9934120-B2FE-6FF3-1575-83FD53CFC957}"/>
                  </a:ext>
                </a:extLst>
              </p:cNvPr>
              <p:cNvSpPr txBox="1"/>
              <p:nvPr/>
            </p:nvSpPr>
            <p:spPr>
              <a:xfrm>
                <a:off x="1544817" y="1899325"/>
                <a:ext cx="674647"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Target</a:t>
                </a:r>
              </a:p>
            </p:txBody>
          </p:sp>
        </p:grpSp>
        <p:grpSp>
          <p:nvGrpSpPr>
            <p:cNvPr id="201" name="Group 200">
              <a:extLst>
                <a:ext uri="{FF2B5EF4-FFF2-40B4-BE49-F238E27FC236}">
                  <a16:creationId xmlns:a16="http://schemas.microsoft.com/office/drawing/2014/main" id="{6A7DF8F2-76AC-1BE8-F1B8-1EE7729D29E5}"/>
                </a:ext>
              </a:extLst>
            </p:cNvPr>
            <p:cNvGrpSpPr/>
            <p:nvPr/>
          </p:nvGrpSpPr>
          <p:grpSpPr>
            <a:xfrm>
              <a:off x="6798395" y="2443275"/>
              <a:ext cx="685800" cy="320040"/>
              <a:chOff x="1539240" y="1800860"/>
              <a:chExt cx="685800" cy="320040"/>
            </a:xfrm>
          </p:grpSpPr>
          <p:sp>
            <p:nvSpPr>
              <p:cNvPr id="203" name="Rectangle 202">
                <a:extLst>
                  <a:ext uri="{FF2B5EF4-FFF2-40B4-BE49-F238E27FC236}">
                    <a16:creationId xmlns:a16="http://schemas.microsoft.com/office/drawing/2014/main" id="{950A5427-4BE2-D7EA-85E2-348A4421CCB3}"/>
                  </a:ext>
                </a:extLst>
              </p:cNvPr>
              <p:cNvSpPr/>
              <p:nvPr/>
            </p:nvSpPr>
            <p:spPr>
              <a:xfrm>
                <a:off x="1539240" y="1800860"/>
                <a:ext cx="685800" cy="3200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TextBox 203">
                <a:extLst>
                  <a:ext uri="{FF2B5EF4-FFF2-40B4-BE49-F238E27FC236}">
                    <a16:creationId xmlns:a16="http://schemas.microsoft.com/office/drawing/2014/main" id="{CCF448A4-54C5-65CE-79BD-194D79EC4333}"/>
                  </a:ext>
                </a:extLst>
              </p:cNvPr>
              <p:cNvSpPr txBox="1"/>
              <p:nvPr/>
            </p:nvSpPr>
            <p:spPr>
              <a:xfrm>
                <a:off x="1544817" y="1899325"/>
                <a:ext cx="674647"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Engage</a:t>
                </a:r>
              </a:p>
            </p:txBody>
          </p:sp>
        </p:grpSp>
        <p:grpSp>
          <p:nvGrpSpPr>
            <p:cNvPr id="217" name="Group 216">
              <a:extLst>
                <a:ext uri="{FF2B5EF4-FFF2-40B4-BE49-F238E27FC236}">
                  <a16:creationId xmlns:a16="http://schemas.microsoft.com/office/drawing/2014/main" id="{E2744531-3F18-C2BA-9E6D-4148D3ADCADA}"/>
                </a:ext>
              </a:extLst>
            </p:cNvPr>
            <p:cNvGrpSpPr/>
            <p:nvPr/>
          </p:nvGrpSpPr>
          <p:grpSpPr>
            <a:xfrm>
              <a:off x="7732798" y="2443275"/>
              <a:ext cx="685800" cy="320040"/>
              <a:chOff x="1539240" y="1800860"/>
              <a:chExt cx="685800" cy="320040"/>
            </a:xfrm>
          </p:grpSpPr>
          <p:sp>
            <p:nvSpPr>
              <p:cNvPr id="219" name="Rectangle 218">
                <a:extLst>
                  <a:ext uri="{FF2B5EF4-FFF2-40B4-BE49-F238E27FC236}">
                    <a16:creationId xmlns:a16="http://schemas.microsoft.com/office/drawing/2014/main" id="{C9230487-A43E-6DBE-210B-E4972F684237}"/>
                  </a:ext>
                </a:extLst>
              </p:cNvPr>
              <p:cNvSpPr/>
              <p:nvPr/>
            </p:nvSpPr>
            <p:spPr>
              <a:xfrm>
                <a:off x="1539240" y="1800860"/>
                <a:ext cx="685800" cy="3200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 name="TextBox 219">
                <a:extLst>
                  <a:ext uri="{FF2B5EF4-FFF2-40B4-BE49-F238E27FC236}">
                    <a16:creationId xmlns:a16="http://schemas.microsoft.com/office/drawing/2014/main" id="{B6644EDB-8197-A11A-85B2-F66B53FF3307}"/>
                  </a:ext>
                </a:extLst>
              </p:cNvPr>
              <p:cNvSpPr txBox="1"/>
              <p:nvPr/>
            </p:nvSpPr>
            <p:spPr>
              <a:xfrm>
                <a:off x="1544817" y="1899325"/>
                <a:ext cx="674647"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Assess</a:t>
                </a:r>
              </a:p>
            </p:txBody>
          </p:sp>
        </p:grpSp>
        <p:grpSp>
          <p:nvGrpSpPr>
            <p:cNvPr id="226" name="Group 225">
              <a:extLst>
                <a:ext uri="{FF2B5EF4-FFF2-40B4-BE49-F238E27FC236}">
                  <a16:creationId xmlns:a16="http://schemas.microsoft.com/office/drawing/2014/main" id="{753A33F6-E8D7-080A-A146-EA66DF3FA809}"/>
                </a:ext>
              </a:extLst>
            </p:cNvPr>
            <p:cNvGrpSpPr/>
            <p:nvPr/>
          </p:nvGrpSpPr>
          <p:grpSpPr>
            <a:xfrm>
              <a:off x="8667201" y="2443275"/>
              <a:ext cx="685800" cy="320040"/>
              <a:chOff x="1539240" y="1800860"/>
              <a:chExt cx="685800" cy="320040"/>
            </a:xfrm>
          </p:grpSpPr>
          <p:sp>
            <p:nvSpPr>
              <p:cNvPr id="227" name="Rectangle 226">
                <a:extLst>
                  <a:ext uri="{FF2B5EF4-FFF2-40B4-BE49-F238E27FC236}">
                    <a16:creationId xmlns:a16="http://schemas.microsoft.com/office/drawing/2014/main" id="{4F500DC2-D70C-F388-0CBC-82857BA68435}"/>
                  </a:ext>
                </a:extLst>
              </p:cNvPr>
              <p:cNvSpPr/>
              <p:nvPr/>
            </p:nvSpPr>
            <p:spPr>
              <a:xfrm>
                <a:off x="1539240" y="1800860"/>
                <a:ext cx="685800" cy="3200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TextBox 228">
                <a:extLst>
                  <a:ext uri="{FF2B5EF4-FFF2-40B4-BE49-F238E27FC236}">
                    <a16:creationId xmlns:a16="http://schemas.microsoft.com/office/drawing/2014/main" id="{7B0FC763-F13B-33C5-00D4-A6FF1AA8AF1D}"/>
                  </a:ext>
                </a:extLst>
              </p:cNvPr>
              <p:cNvSpPr txBox="1"/>
              <p:nvPr/>
            </p:nvSpPr>
            <p:spPr>
              <a:xfrm>
                <a:off x="1544817" y="1899325"/>
                <a:ext cx="674647"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Defend</a:t>
                </a:r>
              </a:p>
            </p:txBody>
          </p:sp>
        </p:grpSp>
        <p:grpSp>
          <p:nvGrpSpPr>
            <p:cNvPr id="237" name="Group 236">
              <a:extLst>
                <a:ext uri="{FF2B5EF4-FFF2-40B4-BE49-F238E27FC236}">
                  <a16:creationId xmlns:a16="http://schemas.microsoft.com/office/drawing/2014/main" id="{ED88420E-3CC7-DFE3-ECA2-48E2C84716CB}"/>
                </a:ext>
              </a:extLst>
            </p:cNvPr>
            <p:cNvGrpSpPr/>
            <p:nvPr/>
          </p:nvGrpSpPr>
          <p:grpSpPr>
            <a:xfrm>
              <a:off x="9601600" y="2443275"/>
              <a:ext cx="685800" cy="320040"/>
              <a:chOff x="1539240" y="1800860"/>
              <a:chExt cx="685800" cy="320040"/>
            </a:xfrm>
          </p:grpSpPr>
          <p:sp>
            <p:nvSpPr>
              <p:cNvPr id="238" name="Rectangle 237">
                <a:extLst>
                  <a:ext uri="{FF2B5EF4-FFF2-40B4-BE49-F238E27FC236}">
                    <a16:creationId xmlns:a16="http://schemas.microsoft.com/office/drawing/2014/main" id="{8830BF26-F94B-77B3-0D2D-2B42E394DC20}"/>
                  </a:ext>
                </a:extLst>
              </p:cNvPr>
              <p:cNvSpPr/>
              <p:nvPr/>
            </p:nvSpPr>
            <p:spPr>
              <a:xfrm>
                <a:off x="1539240" y="1800860"/>
                <a:ext cx="685800" cy="3200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0" name="TextBox 239">
                <a:extLst>
                  <a:ext uri="{FF2B5EF4-FFF2-40B4-BE49-F238E27FC236}">
                    <a16:creationId xmlns:a16="http://schemas.microsoft.com/office/drawing/2014/main" id="{E1999613-BC14-0580-9CC3-D62B03488B6B}"/>
                  </a:ext>
                </a:extLst>
              </p:cNvPr>
              <p:cNvSpPr txBox="1"/>
              <p:nvPr/>
            </p:nvSpPr>
            <p:spPr>
              <a:xfrm>
                <a:off x="1544817" y="1838365"/>
                <a:ext cx="67464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Post Mission Tasks</a:t>
                </a:r>
              </a:p>
            </p:txBody>
          </p:sp>
        </p:grpSp>
      </p:grpSp>
      <p:grpSp>
        <p:nvGrpSpPr>
          <p:cNvPr id="19" name="Group 18">
            <a:extLst>
              <a:ext uri="{FF2B5EF4-FFF2-40B4-BE49-F238E27FC236}">
                <a16:creationId xmlns:a16="http://schemas.microsoft.com/office/drawing/2014/main" id="{D52D6041-3D0E-50E7-AD35-43D6ACC48B0D}"/>
              </a:ext>
            </a:extLst>
          </p:cNvPr>
          <p:cNvGrpSpPr/>
          <p:nvPr/>
        </p:nvGrpSpPr>
        <p:grpSpPr>
          <a:xfrm>
            <a:off x="167639" y="2763315"/>
            <a:ext cx="11940277" cy="1091315"/>
            <a:chOff x="167639" y="2763315"/>
            <a:chExt cx="11940277" cy="1091315"/>
          </a:xfrm>
        </p:grpSpPr>
        <p:sp>
          <p:nvSpPr>
            <p:cNvPr id="556" name="Rectangle 555">
              <a:extLst>
                <a:ext uri="{FF2B5EF4-FFF2-40B4-BE49-F238E27FC236}">
                  <a16:creationId xmlns:a16="http://schemas.microsoft.com/office/drawing/2014/main" id="{082830AB-35B3-56B4-C379-2E1CBB63DFA9}"/>
                </a:ext>
              </a:extLst>
            </p:cNvPr>
            <p:cNvSpPr/>
            <p:nvPr/>
          </p:nvSpPr>
          <p:spPr>
            <a:xfrm>
              <a:off x="167639" y="3075757"/>
              <a:ext cx="11940277" cy="778873"/>
            </a:xfrm>
            <a:prstGeom prst="rect">
              <a:avLst/>
            </a:prstGeom>
            <a:solidFill>
              <a:srgbClr val="002060">
                <a:alpha val="1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8" name="Rectangle 547">
              <a:extLst>
                <a:ext uri="{FF2B5EF4-FFF2-40B4-BE49-F238E27FC236}">
                  <a16:creationId xmlns:a16="http://schemas.microsoft.com/office/drawing/2014/main" id="{C79DB0C6-BF11-074B-FD0F-748E00CFAB94}"/>
                </a:ext>
              </a:extLst>
            </p:cNvPr>
            <p:cNvSpPr/>
            <p:nvPr/>
          </p:nvSpPr>
          <p:spPr>
            <a:xfrm>
              <a:off x="1809750" y="3184705"/>
              <a:ext cx="2368550" cy="584201"/>
            </a:xfrm>
            <a:prstGeom prst="rect">
              <a:avLst/>
            </a:prstGeom>
            <a:solidFill>
              <a:schemeClr val="bg1">
                <a:lumMod val="95000"/>
              </a:schemeClr>
            </a:solidFill>
            <a:ln w="6350">
              <a:solidFill>
                <a:srgbClr val="00206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53" name="Group 552">
              <a:extLst>
                <a:ext uri="{FF2B5EF4-FFF2-40B4-BE49-F238E27FC236}">
                  <a16:creationId xmlns:a16="http://schemas.microsoft.com/office/drawing/2014/main" id="{B7DF4AA5-B098-CC32-447B-43FC9E5548E9}"/>
                </a:ext>
              </a:extLst>
            </p:cNvPr>
            <p:cNvGrpSpPr/>
            <p:nvPr/>
          </p:nvGrpSpPr>
          <p:grpSpPr>
            <a:xfrm>
              <a:off x="1876107" y="3290472"/>
              <a:ext cx="2260125" cy="372667"/>
              <a:chOff x="1876107" y="3246845"/>
              <a:chExt cx="2260125" cy="372667"/>
            </a:xfrm>
          </p:grpSpPr>
          <p:grpSp>
            <p:nvGrpSpPr>
              <p:cNvPr id="433" name="Group 432">
                <a:extLst>
                  <a:ext uri="{FF2B5EF4-FFF2-40B4-BE49-F238E27FC236}">
                    <a16:creationId xmlns:a16="http://schemas.microsoft.com/office/drawing/2014/main" id="{AFB6C90E-8A70-6F0E-64A7-72912F000C0C}"/>
                  </a:ext>
                </a:extLst>
              </p:cNvPr>
              <p:cNvGrpSpPr/>
              <p:nvPr/>
            </p:nvGrpSpPr>
            <p:grpSpPr>
              <a:xfrm>
                <a:off x="1876107" y="3246845"/>
                <a:ext cx="287655" cy="234950"/>
                <a:chOff x="1918970" y="3397250"/>
                <a:chExt cx="287655" cy="234950"/>
              </a:xfrm>
            </p:grpSpPr>
            <p:sp>
              <p:nvSpPr>
                <p:cNvPr id="424" name="Rectangle 423">
                  <a:extLst>
                    <a:ext uri="{FF2B5EF4-FFF2-40B4-BE49-F238E27FC236}">
                      <a16:creationId xmlns:a16="http://schemas.microsoft.com/office/drawing/2014/main" id="{81D48C43-4970-C1E0-D133-D77AA2074433}"/>
                    </a:ext>
                  </a:extLst>
                </p:cNvPr>
                <p:cNvSpPr/>
                <p:nvPr/>
              </p:nvSpPr>
              <p:spPr>
                <a:xfrm>
                  <a:off x="1918970" y="3397250"/>
                  <a:ext cx="287655" cy="234950"/>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5" name="TextBox 424">
                  <a:extLst>
                    <a:ext uri="{FF2B5EF4-FFF2-40B4-BE49-F238E27FC236}">
                      <a16:creationId xmlns:a16="http://schemas.microsoft.com/office/drawing/2014/main" id="{436BBB63-9CB2-EA92-5B36-12C8026EAE1E}"/>
                    </a:ext>
                  </a:extLst>
                </p:cNvPr>
                <p:cNvSpPr txBox="1"/>
                <p:nvPr/>
              </p:nvSpPr>
              <p:spPr>
                <a:xfrm>
                  <a:off x="1926521" y="3464230"/>
                  <a:ext cx="272553"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M73</a:t>
                  </a:r>
                </a:p>
              </p:txBody>
            </p:sp>
          </p:grpSp>
          <p:grpSp>
            <p:nvGrpSpPr>
              <p:cNvPr id="434" name="Group 433">
                <a:extLst>
                  <a:ext uri="{FF2B5EF4-FFF2-40B4-BE49-F238E27FC236}">
                    <a16:creationId xmlns:a16="http://schemas.microsoft.com/office/drawing/2014/main" id="{3F0C1BDB-ACA8-B968-4BDA-7900257B023B}"/>
                  </a:ext>
                </a:extLst>
              </p:cNvPr>
              <p:cNvGrpSpPr/>
              <p:nvPr/>
            </p:nvGrpSpPr>
            <p:grpSpPr>
              <a:xfrm>
                <a:off x="1877695" y="3487749"/>
                <a:ext cx="558324" cy="131763"/>
                <a:chOff x="1944370" y="3702050"/>
                <a:chExt cx="558324" cy="131763"/>
              </a:xfrm>
            </p:grpSpPr>
            <p:sp>
              <p:nvSpPr>
                <p:cNvPr id="431" name="Rectangle 430">
                  <a:extLst>
                    <a:ext uri="{FF2B5EF4-FFF2-40B4-BE49-F238E27FC236}">
                      <a16:creationId xmlns:a16="http://schemas.microsoft.com/office/drawing/2014/main" id="{B19717F9-5028-3A89-ADE9-222BE15C05B2}"/>
                    </a:ext>
                  </a:extLst>
                </p:cNvPr>
                <p:cNvSpPr/>
                <p:nvPr/>
              </p:nvSpPr>
              <p:spPr>
                <a:xfrm>
                  <a:off x="1944370" y="3702050"/>
                  <a:ext cx="558324" cy="13176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2" name="TextBox 431">
                  <a:extLst>
                    <a:ext uri="{FF2B5EF4-FFF2-40B4-BE49-F238E27FC236}">
                      <a16:creationId xmlns:a16="http://schemas.microsoft.com/office/drawing/2014/main" id="{994F7AF0-5496-2654-6A16-484D06EC084E}"/>
                    </a:ext>
                  </a:extLst>
                </p:cNvPr>
                <p:cNvSpPr txBox="1"/>
                <p:nvPr/>
              </p:nvSpPr>
              <p:spPr>
                <a:xfrm>
                  <a:off x="2000533" y="3717436"/>
                  <a:ext cx="445998"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C4.9</a:t>
                  </a:r>
                </a:p>
              </p:txBody>
            </p:sp>
          </p:grpSp>
          <p:grpSp>
            <p:nvGrpSpPr>
              <p:cNvPr id="435" name="Group 434">
                <a:extLst>
                  <a:ext uri="{FF2B5EF4-FFF2-40B4-BE49-F238E27FC236}">
                    <a16:creationId xmlns:a16="http://schemas.microsoft.com/office/drawing/2014/main" id="{C7FD7B84-E2C2-6B66-DF61-7909CC4065CD}"/>
                  </a:ext>
                </a:extLst>
              </p:cNvPr>
              <p:cNvGrpSpPr/>
              <p:nvPr/>
            </p:nvGrpSpPr>
            <p:grpSpPr>
              <a:xfrm>
                <a:off x="2444433" y="3487749"/>
                <a:ext cx="558324" cy="131763"/>
                <a:chOff x="1944370" y="3702050"/>
                <a:chExt cx="558324" cy="131763"/>
              </a:xfrm>
            </p:grpSpPr>
            <p:sp>
              <p:nvSpPr>
                <p:cNvPr id="436" name="Rectangle 435">
                  <a:extLst>
                    <a:ext uri="{FF2B5EF4-FFF2-40B4-BE49-F238E27FC236}">
                      <a16:creationId xmlns:a16="http://schemas.microsoft.com/office/drawing/2014/main" id="{308ACD8A-3897-7250-8C77-4CFED4D044C1}"/>
                    </a:ext>
                  </a:extLst>
                </p:cNvPr>
                <p:cNvSpPr/>
                <p:nvPr/>
              </p:nvSpPr>
              <p:spPr>
                <a:xfrm>
                  <a:off x="1944370" y="3702050"/>
                  <a:ext cx="558324" cy="13176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7" name="TextBox 436">
                  <a:extLst>
                    <a:ext uri="{FF2B5EF4-FFF2-40B4-BE49-F238E27FC236}">
                      <a16:creationId xmlns:a16="http://schemas.microsoft.com/office/drawing/2014/main" id="{F90F2A52-2C28-AA35-E8D0-F0D70B6F87B9}"/>
                    </a:ext>
                  </a:extLst>
                </p:cNvPr>
                <p:cNvSpPr txBox="1"/>
                <p:nvPr/>
              </p:nvSpPr>
              <p:spPr>
                <a:xfrm>
                  <a:off x="2000533" y="3717436"/>
                  <a:ext cx="445998"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C4.12</a:t>
                  </a:r>
                </a:p>
              </p:txBody>
            </p:sp>
          </p:grpSp>
          <p:grpSp>
            <p:nvGrpSpPr>
              <p:cNvPr id="438" name="Group 437">
                <a:extLst>
                  <a:ext uri="{FF2B5EF4-FFF2-40B4-BE49-F238E27FC236}">
                    <a16:creationId xmlns:a16="http://schemas.microsoft.com/office/drawing/2014/main" id="{AB64C6BB-E7F2-6F96-50F7-4DC6926EAFF2}"/>
                  </a:ext>
                </a:extLst>
              </p:cNvPr>
              <p:cNvGrpSpPr/>
              <p:nvPr/>
            </p:nvGrpSpPr>
            <p:grpSpPr>
              <a:xfrm>
                <a:off x="3011171" y="3487749"/>
                <a:ext cx="558324" cy="131763"/>
                <a:chOff x="1944370" y="3702050"/>
                <a:chExt cx="558324" cy="131763"/>
              </a:xfrm>
            </p:grpSpPr>
            <p:sp>
              <p:nvSpPr>
                <p:cNvPr id="439" name="Rectangle 438">
                  <a:extLst>
                    <a:ext uri="{FF2B5EF4-FFF2-40B4-BE49-F238E27FC236}">
                      <a16:creationId xmlns:a16="http://schemas.microsoft.com/office/drawing/2014/main" id="{4A186281-0C86-AD69-AB0E-37E572DB0F18}"/>
                    </a:ext>
                  </a:extLst>
                </p:cNvPr>
                <p:cNvSpPr/>
                <p:nvPr/>
              </p:nvSpPr>
              <p:spPr>
                <a:xfrm>
                  <a:off x="1944370" y="3702050"/>
                  <a:ext cx="558324" cy="13176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0" name="TextBox 439">
                  <a:extLst>
                    <a:ext uri="{FF2B5EF4-FFF2-40B4-BE49-F238E27FC236}">
                      <a16:creationId xmlns:a16="http://schemas.microsoft.com/office/drawing/2014/main" id="{72205050-41F1-CB08-A172-C8C6EB4008AE}"/>
                    </a:ext>
                  </a:extLst>
                </p:cNvPr>
                <p:cNvSpPr txBox="1"/>
                <p:nvPr/>
              </p:nvSpPr>
              <p:spPr>
                <a:xfrm>
                  <a:off x="2000533" y="3717436"/>
                  <a:ext cx="445998"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C4.19</a:t>
                  </a:r>
                </a:p>
              </p:txBody>
            </p:sp>
          </p:grpSp>
          <p:grpSp>
            <p:nvGrpSpPr>
              <p:cNvPr id="441" name="Group 440">
                <a:extLst>
                  <a:ext uri="{FF2B5EF4-FFF2-40B4-BE49-F238E27FC236}">
                    <a16:creationId xmlns:a16="http://schemas.microsoft.com/office/drawing/2014/main" id="{72D7B468-94B3-6EF3-9A13-A50FEC4A4477}"/>
                  </a:ext>
                </a:extLst>
              </p:cNvPr>
              <p:cNvGrpSpPr/>
              <p:nvPr/>
            </p:nvGrpSpPr>
            <p:grpSpPr>
              <a:xfrm>
                <a:off x="3577908" y="3487749"/>
                <a:ext cx="558324" cy="131763"/>
                <a:chOff x="1944370" y="3702050"/>
                <a:chExt cx="558324" cy="131763"/>
              </a:xfrm>
            </p:grpSpPr>
            <p:sp>
              <p:nvSpPr>
                <p:cNvPr id="442" name="Rectangle 441">
                  <a:extLst>
                    <a:ext uri="{FF2B5EF4-FFF2-40B4-BE49-F238E27FC236}">
                      <a16:creationId xmlns:a16="http://schemas.microsoft.com/office/drawing/2014/main" id="{417BA056-CEE6-E6C8-0CA4-3B0CA28165D7}"/>
                    </a:ext>
                  </a:extLst>
                </p:cNvPr>
                <p:cNvSpPr/>
                <p:nvPr/>
              </p:nvSpPr>
              <p:spPr>
                <a:xfrm>
                  <a:off x="1944370" y="3702050"/>
                  <a:ext cx="558324" cy="13176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3" name="TextBox 442">
                  <a:extLst>
                    <a:ext uri="{FF2B5EF4-FFF2-40B4-BE49-F238E27FC236}">
                      <a16:creationId xmlns:a16="http://schemas.microsoft.com/office/drawing/2014/main" id="{D14C2392-85B6-4652-80B5-A7CF688F81C3}"/>
                    </a:ext>
                  </a:extLst>
                </p:cNvPr>
                <p:cNvSpPr txBox="1"/>
                <p:nvPr/>
              </p:nvSpPr>
              <p:spPr>
                <a:xfrm>
                  <a:off x="2000533" y="3717436"/>
                  <a:ext cx="445998"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C4.22</a:t>
                  </a:r>
                </a:p>
              </p:txBody>
            </p:sp>
          </p:grpSp>
        </p:grpSp>
        <p:sp>
          <p:nvSpPr>
            <p:cNvPr id="549" name="Rectangle 548">
              <a:extLst>
                <a:ext uri="{FF2B5EF4-FFF2-40B4-BE49-F238E27FC236}">
                  <a16:creationId xmlns:a16="http://schemas.microsoft.com/office/drawing/2014/main" id="{5412B67B-09FB-2763-17AF-ECD692663092}"/>
                </a:ext>
              </a:extLst>
            </p:cNvPr>
            <p:cNvSpPr/>
            <p:nvPr/>
          </p:nvSpPr>
          <p:spPr>
            <a:xfrm>
              <a:off x="4319364" y="3184705"/>
              <a:ext cx="2933700" cy="584201"/>
            </a:xfrm>
            <a:prstGeom prst="rect">
              <a:avLst/>
            </a:prstGeom>
            <a:solidFill>
              <a:schemeClr val="bg1">
                <a:lumMod val="95000"/>
              </a:schemeClr>
            </a:solidFill>
            <a:ln w="6350">
              <a:solidFill>
                <a:srgbClr val="00206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52" name="Group 551">
              <a:extLst>
                <a:ext uri="{FF2B5EF4-FFF2-40B4-BE49-F238E27FC236}">
                  <a16:creationId xmlns:a16="http://schemas.microsoft.com/office/drawing/2014/main" id="{B7953122-1813-459E-E8F8-419719091BD3}"/>
                </a:ext>
              </a:extLst>
            </p:cNvPr>
            <p:cNvGrpSpPr/>
            <p:nvPr/>
          </p:nvGrpSpPr>
          <p:grpSpPr>
            <a:xfrm>
              <a:off x="4369936" y="3290472"/>
              <a:ext cx="2825275" cy="372667"/>
              <a:chOff x="4725987" y="3246845"/>
              <a:chExt cx="2825275" cy="372667"/>
            </a:xfrm>
          </p:grpSpPr>
          <p:grpSp>
            <p:nvGrpSpPr>
              <p:cNvPr id="446" name="Group 445">
                <a:extLst>
                  <a:ext uri="{FF2B5EF4-FFF2-40B4-BE49-F238E27FC236}">
                    <a16:creationId xmlns:a16="http://schemas.microsoft.com/office/drawing/2014/main" id="{89137CE0-B2FA-D663-85B0-62D5A8D3D595}"/>
                  </a:ext>
                </a:extLst>
              </p:cNvPr>
              <p:cNvGrpSpPr/>
              <p:nvPr/>
            </p:nvGrpSpPr>
            <p:grpSpPr>
              <a:xfrm>
                <a:off x="4725987" y="3246845"/>
                <a:ext cx="287655" cy="234950"/>
                <a:chOff x="1918970" y="3397250"/>
                <a:chExt cx="287655" cy="234950"/>
              </a:xfrm>
            </p:grpSpPr>
            <p:sp>
              <p:nvSpPr>
                <p:cNvPr id="459" name="Rectangle 458">
                  <a:extLst>
                    <a:ext uri="{FF2B5EF4-FFF2-40B4-BE49-F238E27FC236}">
                      <a16:creationId xmlns:a16="http://schemas.microsoft.com/office/drawing/2014/main" id="{DFBECDDE-128A-F917-B41E-17E1203A9685}"/>
                    </a:ext>
                  </a:extLst>
                </p:cNvPr>
                <p:cNvSpPr/>
                <p:nvPr/>
              </p:nvSpPr>
              <p:spPr>
                <a:xfrm>
                  <a:off x="1918970" y="3397250"/>
                  <a:ext cx="287655" cy="234950"/>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0" name="TextBox 459">
                  <a:extLst>
                    <a:ext uri="{FF2B5EF4-FFF2-40B4-BE49-F238E27FC236}">
                      <a16:creationId xmlns:a16="http://schemas.microsoft.com/office/drawing/2014/main" id="{2A82623E-ACF8-6A5B-A7BD-80942ED5C444}"/>
                    </a:ext>
                  </a:extLst>
                </p:cNvPr>
                <p:cNvSpPr txBox="1"/>
                <p:nvPr/>
              </p:nvSpPr>
              <p:spPr>
                <a:xfrm>
                  <a:off x="1926521" y="3464230"/>
                  <a:ext cx="272553"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M28</a:t>
                  </a:r>
                </a:p>
              </p:txBody>
            </p:sp>
          </p:grpSp>
          <p:grpSp>
            <p:nvGrpSpPr>
              <p:cNvPr id="447" name="Group 446">
                <a:extLst>
                  <a:ext uri="{FF2B5EF4-FFF2-40B4-BE49-F238E27FC236}">
                    <a16:creationId xmlns:a16="http://schemas.microsoft.com/office/drawing/2014/main" id="{FBA9F6C2-B1BD-AF78-BC63-A45202C88EE2}"/>
                  </a:ext>
                </a:extLst>
              </p:cNvPr>
              <p:cNvGrpSpPr/>
              <p:nvPr/>
            </p:nvGrpSpPr>
            <p:grpSpPr>
              <a:xfrm>
                <a:off x="4727575" y="3487749"/>
                <a:ext cx="558324" cy="131763"/>
                <a:chOff x="1944370" y="3702050"/>
                <a:chExt cx="558324" cy="131763"/>
              </a:xfrm>
            </p:grpSpPr>
            <p:sp>
              <p:nvSpPr>
                <p:cNvPr id="457" name="Rectangle 456">
                  <a:extLst>
                    <a:ext uri="{FF2B5EF4-FFF2-40B4-BE49-F238E27FC236}">
                      <a16:creationId xmlns:a16="http://schemas.microsoft.com/office/drawing/2014/main" id="{FC46AA41-035D-7DEE-D4F0-0BFB1C155399}"/>
                    </a:ext>
                  </a:extLst>
                </p:cNvPr>
                <p:cNvSpPr/>
                <p:nvPr/>
              </p:nvSpPr>
              <p:spPr>
                <a:xfrm>
                  <a:off x="1944370" y="3702050"/>
                  <a:ext cx="558324" cy="13176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8" name="TextBox 457">
                  <a:extLst>
                    <a:ext uri="{FF2B5EF4-FFF2-40B4-BE49-F238E27FC236}">
                      <a16:creationId xmlns:a16="http://schemas.microsoft.com/office/drawing/2014/main" id="{45A9B197-6409-E4DE-BF74-0FB125253E9D}"/>
                    </a:ext>
                  </a:extLst>
                </p:cNvPr>
                <p:cNvSpPr txBox="1"/>
                <p:nvPr/>
              </p:nvSpPr>
              <p:spPr>
                <a:xfrm>
                  <a:off x="2000533" y="3717436"/>
                  <a:ext cx="445998"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C1.2.1.3</a:t>
                  </a:r>
                </a:p>
              </p:txBody>
            </p:sp>
          </p:grpSp>
          <p:grpSp>
            <p:nvGrpSpPr>
              <p:cNvPr id="448" name="Group 447">
                <a:extLst>
                  <a:ext uri="{FF2B5EF4-FFF2-40B4-BE49-F238E27FC236}">
                    <a16:creationId xmlns:a16="http://schemas.microsoft.com/office/drawing/2014/main" id="{78823BC6-7188-1618-A17D-16028DE87ABD}"/>
                  </a:ext>
                </a:extLst>
              </p:cNvPr>
              <p:cNvGrpSpPr/>
              <p:nvPr/>
            </p:nvGrpSpPr>
            <p:grpSpPr>
              <a:xfrm>
                <a:off x="5294313" y="3487749"/>
                <a:ext cx="558324" cy="131763"/>
                <a:chOff x="1944370" y="3702050"/>
                <a:chExt cx="558324" cy="131763"/>
              </a:xfrm>
            </p:grpSpPr>
            <p:sp>
              <p:nvSpPr>
                <p:cNvPr id="455" name="Rectangle 454">
                  <a:extLst>
                    <a:ext uri="{FF2B5EF4-FFF2-40B4-BE49-F238E27FC236}">
                      <a16:creationId xmlns:a16="http://schemas.microsoft.com/office/drawing/2014/main" id="{6545CD70-F3BA-3204-C1BC-6B8ECD33A4E1}"/>
                    </a:ext>
                  </a:extLst>
                </p:cNvPr>
                <p:cNvSpPr/>
                <p:nvPr/>
              </p:nvSpPr>
              <p:spPr>
                <a:xfrm>
                  <a:off x="1944370" y="3702050"/>
                  <a:ext cx="558324" cy="13176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6" name="TextBox 455">
                  <a:extLst>
                    <a:ext uri="{FF2B5EF4-FFF2-40B4-BE49-F238E27FC236}">
                      <a16:creationId xmlns:a16="http://schemas.microsoft.com/office/drawing/2014/main" id="{5E31A77C-EA2B-D96D-9D13-C51F02B8B82F}"/>
                    </a:ext>
                  </a:extLst>
                </p:cNvPr>
                <p:cNvSpPr txBox="1"/>
                <p:nvPr/>
              </p:nvSpPr>
              <p:spPr>
                <a:xfrm>
                  <a:off x="1965006" y="3717436"/>
                  <a:ext cx="523875"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C1.3.1.3.6.1</a:t>
                  </a:r>
                </a:p>
              </p:txBody>
            </p:sp>
          </p:grpSp>
          <p:grpSp>
            <p:nvGrpSpPr>
              <p:cNvPr id="449" name="Group 448">
                <a:extLst>
                  <a:ext uri="{FF2B5EF4-FFF2-40B4-BE49-F238E27FC236}">
                    <a16:creationId xmlns:a16="http://schemas.microsoft.com/office/drawing/2014/main" id="{C8B5C4BD-3ABB-8530-C014-54580C462735}"/>
                  </a:ext>
                </a:extLst>
              </p:cNvPr>
              <p:cNvGrpSpPr/>
              <p:nvPr/>
            </p:nvGrpSpPr>
            <p:grpSpPr>
              <a:xfrm>
                <a:off x="5861051" y="3487749"/>
                <a:ext cx="558324" cy="131763"/>
                <a:chOff x="1944370" y="3702050"/>
                <a:chExt cx="558324" cy="131763"/>
              </a:xfrm>
            </p:grpSpPr>
            <p:sp>
              <p:nvSpPr>
                <p:cNvPr id="453" name="Rectangle 452">
                  <a:extLst>
                    <a:ext uri="{FF2B5EF4-FFF2-40B4-BE49-F238E27FC236}">
                      <a16:creationId xmlns:a16="http://schemas.microsoft.com/office/drawing/2014/main" id="{8DEDF196-E206-2218-3540-11D8AB40AFB1}"/>
                    </a:ext>
                  </a:extLst>
                </p:cNvPr>
                <p:cNvSpPr/>
                <p:nvPr/>
              </p:nvSpPr>
              <p:spPr>
                <a:xfrm>
                  <a:off x="1944370" y="3702050"/>
                  <a:ext cx="558324" cy="13176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4" name="TextBox 453">
                  <a:extLst>
                    <a:ext uri="{FF2B5EF4-FFF2-40B4-BE49-F238E27FC236}">
                      <a16:creationId xmlns:a16="http://schemas.microsoft.com/office/drawing/2014/main" id="{6E7F46BE-DFE6-C29A-5C3B-2FD893264AEC}"/>
                    </a:ext>
                  </a:extLst>
                </p:cNvPr>
                <p:cNvSpPr txBox="1"/>
                <p:nvPr/>
              </p:nvSpPr>
              <p:spPr>
                <a:xfrm>
                  <a:off x="1969769" y="3717436"/>
                  <a:ext cx="514350"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C1.3.1.3.6.2</a:t>
                  </a:r>
                </a:p>
              </p:txBody>
            </p:sp>
          </p:grpSp>
          <p:grpSp>
            <p:nvGrpSpPr>
              <p:cNvPr id="450" name="Group 449">
                <a:extLst>
                  <a:ext uri="{FF2B5EF4-FFF2-40B4-BE49-F238E27FC236}">
                    <a16:creationId xmlns:a16="http://schemas.microsoft.com/office/drawing/2014/main" id="{6CD5B2BF-C14A-8DC5-C02C-AD3456E0319C}"/>
                  </a:ext>
                </a:extLst>
              </p:cNvPr>
              <p:cNvGrpSpPr/>
              <p:nvPr/>
            </p:nvGrpSpPr>
            <p:grpSpPr>
              <a:xfrm>
                <a:off x="6427788" y="3487749"/>
                <a:ext cx="558324" cy="131763"/>
                <a:chOff x="1944370" y="3702050"/>
                <a:chExt cx="558324" cy="131763"/>
              </a:xfrm>
            </p:grpSpPr>
            <p:sp>
              <p:nvSpPr>
                <p:cNvPr id="451" name="Rectangle 450">
                  <a:extLst>
                    <a:ext uri="{FF2B5EF4-FFF2-40B4-BE49-F238E27FC236}">
                      <a16:creationId xmlns:a16="http://schemas.microsoft.com/office/drawing/2014/main" id="{27AD1F37-05EF-C152-EE01-7B2CAEC0C560}"/>
                    </a:ext>
                  </a:extLst>
                </p:cNvPr>
                <p:cNvSpPr/>
                <p:nvPr/>
              </p:nvSpPr>
              <p:spPr>
                <a:xfrm>
                  <a:off x="1944370" y="3702050"/>
                  <a:ext cx="558324" cy="13176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2" name="TextBox 451">
                  <a:extLst>
                    <a:ext uri="{FF2B5EF4-FFF2-40B4-BE49-F238E27FC236}">
                      <a16:creationId xmlns:a16="http://schemas.microsoft.com/office/drawing/2014/main" id="{4D6D6C79-7B1C-89E0-F357-0C3645DA34A1}"/>
                    </a:ext>
                  </a:extLst>
                </p:cNvPr>
                <p:cNvSpPr txBox="1"/>
                <p:nvPr/>
              </p:nvSpPr>
              <p:spPr>
                <a:xfrm>
                  <a:off x="2000533" y="3717436"/>
                  <a:ext cx="445998"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C1.3.2.1</a:t>
                  </a:r>
                </a:p>
              </p:txBody>
            </p:sp>
          </p:grpSp>
          <p:grpSp>
            <p:nvGrpSpPr>
              <p:cNvPr id="461" name="Group 460">
                <a:extLst>
                  <a:ext uri="{FF2B5EF4-FFF2-40B4-BE49-F238E27FC236}">
                    <a16:creationId xmlns:a16="http://schemas.microsoft.com/office/drawing/2014/main" id="{F2C0B20C-01ED-48E0-F268-367AEA622027}"/>
                  </a:ext>
                </a:extLst>
              </p:cNvPr>
              <p:cNvGrpSpPr/>
              <p:nvPr/>
            </p:nvGrpSpPr>
            <p:grpSpPr>
              <a:xfrm>
                <a:off x="5031316" y="3246845"/>
                <a:ext cx="287655" cy="234950"/>
                <a:chOff x="1918970" y="3397250"/>
                <a:chExt cx="287655" cy="234950"/>
              </a:xfrm>
            </p:grpSpPr>
            <p:sp>
              <p:nvSpPr>
                <p:cNvPr id="462" name="Rectangle 461">
                  <a:extLst>
                    <a:ext uri="{FF2B5EF4-FFF2-40B4-BE49-F238E27FC236}">
                      <a16:creationId xmlns:a16="http://schemas.microsoft.com/office/drawing/2014/main" id="{B89512B8-560D-93C2-1EB0-B8EFEBB0FBB9}"/>
                    </a:ext>
                  </a:extLst>
                </p:cNvPr>
                <p:cNvSpPr/>
                <p:nvPr/>
              </p:nvSpPr>
              <p:spPr>
                <a:xfrm>
                  <a:off x="1918970" y="3397250"/>
                  <a:ext cx="287655" cy="234950"/>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3" name="TextBox 462">
                  <a:extLst>
                    <a:ext uri="{FF2B5EF4-FFF2-40B4-BE49-F238E27FC236}">
                      <a16:creationId xmlns:a16="http://schemas.microsoft.com/office/drawing/2014/main" id="{DF848728-716C-7CA4-6B97-5EA6A8045C9D}"/>
                    </a:ext>
                  </a:extLst>
                </p:cNvPr>
                <p:cNvSpPr txBox="1"/>
                <p:nvPr/>
              </p:nvSpPr>
              <p:spPr>
                <a:xfrm>
                  <a:off x="1926521" y="3464230"/>
                  <a:ext cx="272553"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M30</a:t>
                  </a:r>
                </a:p>
              </p:txBody>
            </p:sp>
          </p:grpSp>
          <p:grpSp>
            <p:nvGrpSpPr>
              <p:cNvPr id="464" name="Group 463">
                <a:extLst>
                  <a:ext uri="{FF2B5EF4-FFF2-40B4-BE49-F238E27FC236}">
                    <a16:creationId xmlns:a16="http://schemas.microsoft.com/office/drawing/2014/main" id="{2BBDA8C6-51DE-7E57-8782-9BB06F99EB30}"/>
                  </a:ext>
                </a:extLst>
              </p:cNvPr>
              <p:cNvGrpSpPr/>
              <p:nvPr/>
            </p:nvGrpSpPr>
            <p:grpSpPr>
              <a:xfrm>
                <a:off x="5336645" y="3246845"/>
                <a:ext cx="287655" cy="234950"/>
                <a:chOff x="1918970" y="3397250"/>
                <a:chExt cx="287655" cy="234950"/>
              </a:xfrm>
            </p:grpSpPr>
            <p:sp>
              <p:nvSpPr>
                <p:cNvPr id="465" name="Rectangle 464">
                  <a:extLst>
                    <a:ext uri="{FF2B5EF4-FFF2-40B4-BE49-F238E27FC236}">
                      <a16:creationId xmlns:a16="http://schemas.microsoft.com/office/drawing/2014/main" id="{8CC98072-E39C-BF9F-989B-76BCEE984E83}"/>
                    </a:ext>
                  </a:extLst>
                </p:cNvPr>
                <p:cNvSpPr/>
                <p:nvPr/>
              </p:nvSpPr>
              <p:spPr>
                <a:xfrm>
                  <a:off x="1918970" y="3397250"/>
                  <a:ext cx="287655" cy="234950"/>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6" name="TextBox 465">
                  <a:extLst>
                    <a:ext uri="{FF2B5EF4-FFF2-40B4-BE49-F238E27FC236}">
                      <a16:creationId xmlns:a16="http://schemas.microsoft.com/office/drawing/2014/main" id="{52732A58-BD6E-C215-6A17-7DF97C12EDA3}"/>
                    </a:ext>
                  </a:extLst>
                </p:cNvPr>
                <p:cNvSpPr txBox="1"/>
                <p:nvPr/>
              </p:nvSpPr>
              <p:spPr>
                <a:xfrm>
                  <a:off x="1926521" y="3464230"/>
                  <a:ext cx="272553"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M31</a:t>
                  </a:r>
                </a:p>
              </p:txBody>
            </p:sp>
          </p:grpSp>
          <p:grpSp>
            <p:nvGrpSpPr>
              <p:cNvPr id="467" name="Group 466">
                <a:extLst>
                  <a:ext uri="{FF2B5EF4-FFF2-40B4-BE49-F238E27FC236}">
                    <a16:creationId xmlns:a16="http://schemas.microsoft.com/office/drawing/2014/main" id="{FA54A960-A433-997F-5B94-EEEC45DDC5B7}"/>
                  </a:ext>
                </a:extLst>
              </p:cNvPr>
              <p:cNvGrpSpPr/>
              <p:nvPr/>
            </p:nvGrpSpPr>
            <p:grpSpPr>
              <a:xfrm>
                <a:off x="5641974" y="3246845"/>
                <a:ext cx="287655" cy="234950"/>
                <a:chOff x="1918970" y="3397250"/>
                <a:chExt cx="287655" cy="234950"/>
              </a:xfrm>
            </p:grpSpPr>
            <p:sp>
              <p:nvSpPr>
                <p:cNvPr id="468" name="Rectangle 467">
                  <a:extLst>
                    <a:ext uri="{FF2B5EF4-FFF2-40B4-BE49-F238E27FC236}">
                      <a16:creationId xmlns:a16="http://schemas.microsoft.com/office/drawing/2014/main" id="{1D111130-2282-B5DB-1BB2-3D74173407B4}"/>
                    </a:ext>
                  </a:extLst>
                </p:cNvPr>
                <p:cNvSpPr/>
                <p:nvPr/>
              </p:nvSpPr>
              <p:spPr>
                <a:xfrm>
                  <a:off x="1918970" y="3397250"/>
                  <a:ext cx="287655" cy="234950"/>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9" name="TextBox 468">
                  <a:extLst>
                    <a:ext uri="{FF2B5EF4-FFF2-40B4-BE49-F238E27FC236}">
                      <a16:creationId xmlns:a16="http://schemas.microsoft.com/office/drawing/2014/main" id="{AE2D82A5-9526-6034-F7C8-5CC175A8E776}"/>
                    </a:ext>
                  </a:extLst>
                </p:cNvPr>
                <p:cNvSpPr txBox="1"/>
                <p:nvPr/>
              </p:nvSpPr>
              <p:spPr>
                <a:xfrm>
                  <a:off x="1926521" y="3464230"/>
                  <a:ext cx="272553"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M32</a:t>
                  </a:r>
                </a:p>
              </p:txBody>
            </p:sp>
          </p:grpSp>
          <p:grpSp>
            <p:nvGrpSpPr>
              <p:cNvPr id="470" name="Group 469">
                <a:extLst>
                  <a:ext uri="{FF2B5EF4-FFF2-40B4-BE49-F238E27FC236}">
                    <a16:creationId xmlns:a16="http://schemas.microsoft.com/office/drawing/2014/main" id="{CF4CF4FC-BD26-AA4F-1D6C-96861AAA6156}"/>
                  </a:ext>
                </a:extLst>
              </p:cNvPr>
              <p:cNvGrpSpPr/>
              <p:nvPr/>
            </p:nvGrpSpPr>
            <p:grpSpPr>
              <a:xfrm>
                <a:off x="5947303" y="3246845"/>
                <a:ext cx="287655" cy="234950"/>
                <a:chOff x="1918970" y="3397250"/>
                <a:chExt cx="287655" cy="234950"/>
              </a:xfrm>
            </p:grpSpPr>
            <p:sp>
              <p:nvSpPr>
                <p:cNvPr id="471" name="Rectangle 470">
                  <a:extLst>
                    <a:ext uri="{FF2B5EF4-FFF2-40B4-BE49-F238E27FC236}">
                      <a16:creationId xmlns:a16="http://schemas.microsoft.com/office/drawing/2014/main" id="{84A6CCA4-1C5C-0432-AB3E-E233B6CF1B65}"/>
                    </a:ext>
                  </a:extLst>
                </p:cNvPr>
                <p:cNvSpPr/>
                <p:nvPr/>
              </p:nvSpPr>
              <p:spPr>
                <a:xfrm>
                  <a:off x="1918970" y="3397250"/>
                  <a:ext cx="287655" cy="234950"/>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2" name="TextBox 471">
                  <a:extLst>
                    <a:ext uri="{FF2B5EF4-FFF2-40B4-BE49-F238E27FC236}">
                      <a16:creationId xmlns:a16="http://schemas.microsoft.com/office/drawing/2014/main" id="{A9214173-FEBF-976D-39D8-32B743A0FAB5}"/>
                    </a:ext>
                  </a:extLst>
                </p:cNvPr>
                <p:cNvSpPr txBox="1"/>
                <p:nvPr/>
              </p:nvSpPr>
              <p:spPr>
                <a:xfrm>
                  <a:off x="1926521" y="3464230"/>
                  <a:ext cx="272553"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M88</a:t>
                  </a:r>
                </a:p>
              </p:txBody>
            </p:sp>
          </p:grpSp>
          <p:grpSp>
            <p:nvGrpSpPr>
              <p:cNvPr id="473" name="Group 472">
                <a:extLst>
                  <a:ext uri="{FF2B5EF4-FFF2-40B4-BE49-F238E27FC236}">
                    <a16:creationId xmlns:a16="http://schemas.microsoft.com/office/drawing/2014/main" id="{9AA890BD-38AE-3212-8DEF-9E6EF263B3CA}"/>
                  </a:ext>
                </a:extLst>
              </p:cNvPr>
              <p:cNvGrpSpPr/>
              <p:nvPr/>
            </p:nvGrpSpPr>
            <p:grpSpPr>
              <a:xfrm>
                <a:off x="6252632" y="3246845"/>
                <a:ext cx="287655" cy="234950"/>
                <a:chOff x="1918970" y="3397250"/>
                <a:chExt cx="287655" cy="234950"/>
              </a:xfrm>
            </p:grpSpPr>
            <p:sp>
              <p:nvSpPr>
                <p:cNvPr id="474" name="Rectangle 473">
                  <a:extLst>
                    <a:ext uri="{FF2B5EF4-FFF2-40B4-BE49-F238E27FC236}">
                      <a16:creationId xmlns:a16="http://schemas.microsoft.com/office/drawing/2014/main" id="{DEAF93E1-3B34-327A-96F1-E21C7033BF5B}"/>
                    </a:ext>
                  </a:extLst>
                </p:cNvPr>
                <p:cNvSpPr/>
                <p:nvPr/>
              </p:nvSpPr>
              <p:spPr>
                <a:xfrm>
                  <a:off x="1918970" y="3397250"/>
                  <a:ext cx="287655" cy="234950"/>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5" name="TextBox 474">
                  <a:extLst>
                    <a:ext uri="{FF2B5EF4-FFF2-40B4-BE49-F238E27FC236}">
                      <a16:creationId xmlns:a16="http://schemas.microsoft.com/office/drawing/2014/main" id="{CE60F347-5B23-2A40-8BF9-6554060D4666}"/>
                    </a:ext>
                  </a:extLst>
                </p:cNvPr>
                <p:cNvSpPr txBox="1"/>
                <p:nvPr/>
              </p:nvSpPr>
              <p:spPr>
                <a:xfrm>
                  <a:off x="1926521" y="3464230"/>
                  <a:ext cx="272553"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M92</a:t>
                  </a:r>
                </a:p>
              </p:txBody>
            </p:sp>
          </p:grpSp>
          <p:grpSp>
            <p:nvGrpSpPr>
              <p:cNvPr id="476" name="Group 475">
                <a:extLst>
                  <a:ext uri="{FF2B5EF4-FFF2-40B4-BE49-F238E27FC236}">
                    <a16:creationId xmlns:a16="http://schemas.microsoft.com/office/drawing/2014/main" id="{FDD472E7-7109-B198-DD43-7E3EC1A934BD}"/>
                  </a:ext>
                </a:extLst>
              </p:cNvPr>
              <p:cNvGrpSpPr/>
              <p:nvPr/>
            </p:nvGrpSpPr>
            <p:grpSpPr>
              <a:xfrm>
                <a:off x="6557962" y="3246845"/>
                <a:ext cx="287655" cy="234950"/>
                <a:chOff x="1918970" y="3397250"/>
                <a:chExt cx="287655" cy="234950"/>
              </a:xfrm>
            </p:grpSpPr>
            <p:sp>
              <p:nvSpPr>
                <p:cNvPr id="477" name="Rectangle 476">
                  <a:extLst>
                    <a:ext uri="{FF2B5EF4-FFF2-40B4-BE49-F238E27FC236}">
                      <a16:creationId xmlns:a16="http://schemas.microsoft.com/office/drawing/2014/main" id="{AD1DC661-6469-1713-B944-55B5CCB2B1B0}"/>
                    </a:ext>
                  </a:extLst>
                </p:cNvPr>
                <p:cNvSpPr/>
                <p:nvPr/>
              </p:nvSpPr>
              <p:spPr>
                <a:xfrm>
                  <a:off x="1918970" y="3397250"/>
                  <a:ext cx="287655" cy="234950"/>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8" name="TextBox 477">
                  <a:extLst>
                    <a:ext uri="{FF2B5EF4-FFF2-40B4-BE49-F238E27FC236}">
                      <a16:creationId xmlns:a16="http://schemas.microsoft.com/office/drawing/2014/main" id="{057A5EDC-D844-8ADC-D62A-D0F99F375DEA}"/>
                    </a:ext>
                  </a:extLst>
                </p:cNvPr>
                <p:cNvSpPr txBox="1"/>
                <p:nvPr/>
              </p:nvSpPr>
              <p:spPr>
                <a:xfrm>
                  <a:off x="1926521" y="3464230"/>
                  <a:ext cx="272553"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M94</a:t>
                  </a:r>
                </a:p>
              </p:txBody>
            </p:sp>
          </p:grpSp>
          <p:grpSp>
            <p:nvGrpSpPr>
              <p:cNvPr id="479" name="Group 478">
                <a:extLst>
                  <a:ext uri="{FF2B5EF4-FFF2-40B4-BE49-F238E27FC236}">
                    <a16:creationId xmlns:a16="http://schemas.microsoft.com/office/drawing/2014/main" id="{75D7B743-106B-29A3-3516-3F8B58E9FFD4}"/>
                  </a:ext>
                </a:extLst>
              </p:cNvPr>
              <p:cNvGrpSpPr/>
              <p:nvPr/>
            </p:nvGrpSpPr>
            <p:grpSpPr>
              <a:xfrm>
                <a:off x="6992938" y="3487749"/>
                <a:ext cx="558324" cy="131763"/>
                <a:chOff x="1944370" y="3702050"/>
                <a:chExt cx="558324" cy="131763"/>
              </a:xfrm>
            </p:grpSpPr>
            <p:sp>
              <p:nvSpPr>
                <p:cNvPr id="480" name="Rectangle 479">
                  <a:extLst>
                    <a:ext uri="{FF2B5EF4-FFF2-40B4-BE49-F238E27FC236}">
                      <a16:creationId xmlns:a16="http://schemas.microsoft.com/office/drawing/2014/main" id="{072403CC-9E7E-2990-E618-406117ED48CF}"/>
                    </a:ext>
                  </a:extLst>
                </p:cNvPr>
                <p:cNvSpPr/>
                <p:nvPr/>
              </p:nvSpPr>
              <p:spPr>
                <a:xfrm>
                  <a:off x="1944370" y="3702050"/>
                  <a:ext cx="558324" cy="13176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1" name="TextBox 480">
                  <a:extLst>
                    <a:ext uri="{FF2B5EF4-FFF2-40B4-BE49-F238E27FC236}">
                      <a16:creationId xmlns:a16="http://schemas.microsoft.com/office/drawing/2014/main" id="{0270EED7-1097-D164-9A01-FC86FB8A4174}"/>
                    </a:ext>
                  </a:extLst>
                </p:cNvPr>
                <p:cNvSpPr txBox="1"/>
                <p:nvPr/>
              </p:nvSpPr>
              <p:spPr>
                <a:xfrm>
                  <a:off x="2000533" y="3717436"/>
                  <a:ext cx="445998"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C4.22</a:t>
                  </a:r>
                </a:p>
              </p:txBody>
            </p:sp>
          </p:grpSp>
        </p:grpSp>
        <p:sp>
          <p:nvSpPr>
            <p:cNvPr id="550" name="Rectangle 549">
              <a:extLst>
                <a:ext uri="{FF2B5EF4-FFF2-40B4-BE49-F238E27FC236}">
                  <a16:creationId xmlns:a16="http://schemas.microsoft.com/office/drawing/2014/main" id="{B90F7FA7-03E2-39FA-5D55-288AAA9425B3}"/>
                </a:ext>
              </a:extLst>
            </p:cNvPr>
            <p:cNvSpPr/>
            <p:nvPr/>
          </p:nvSpPr>
          <p:spPr>
            <a:xfrm>
              <a:off x="7394128" y="3184705"/>
              <a:ext cx="3116217" cy="584201"/>
            </a:xfrm>
            <a:prstGeom prst="rect">
              <a:avLst/>
            </a:prstGeom>
            <a:solidFill>
              <a:schemeClr val="bg1">
                <a:lumMod val="95000"/>
              </a:schemeClr>
            </a:solidFill>
            <a:ln w="6350">
              <a:solidFill>
                <a:srgbClr val="00206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82" name="Group 481">
              <a:extLst>
                <a:ext uri="{FF2B5EF4-FFF2-40B4-BE49-F238E27FC236}">
                  <a16:creationId xmlns:a16="http://schemas.microsoft.com/office/drawing/2014/main" id="{C6040950-D8B0-8536-7BBD-F8B91A262A30}"/>
                </a:ext>
              </a:extLst>
            </p:cNvPr>
            <p:cNvGrpSpPr/>
            <p:nvPr/>
          </p:nvGrpSpPr>
          <p:grpSpPr>
            <a:xfrm>
              <a:off x="7461029" y="3219359"/>
              <a:ext cx="287655" cy="234950"/>
              <a:chOff x="1918970" y="3397250"/>
              <a:chExt cx="287655" cy="234950"/>
            </a:xfrm>
          </p:grpSpPr>
          <p:sp>
            <p:nvSpPr>
              <p:cNvPr id="483" name="Rectangle 482">
                <a:extLst>
                  <a:ext uri="{FF2B5EF4-FFF2-40B4-BE49-F238E27FC236}">
                    <a16:creationId xmlns:a16="http://schemas.microsoft.com/office/drawing/2014/main" id="{1606ACBD-C1D7-A8D3-D617-B52D25C4BF8E}"/>
                  </a:ext>
                </a:extLst>
              </p:cNvPr>
              <p:cNvSpPr/>
              <p:nvPr/>
            </p:nvSpPr>
            <p:spPr>
              <a:xfrm>
                <a:off x="1918970" y="3397250"/>
                <a:ext cx="287655" cy="234950"/>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4" name="TextBox 483">
                <a:extLst>
                  <a:ext uri="{FF2B5EF4-FFF2-40B4-BE49-F238E27FC236}">
                    <a16:creationId xmlns:a16="http://schemas.microsoft.com/office/drawing/2014/main" id="{25E850DA-7121-C82F-A0C5-78798FD897CF}"/>
                  </a:ext>
                </a:extLst>
              </p:cNvPr>
              <p:cNvSpPr txBox="1"/>
              <p:nvPr/>
            </p:nvSpPr>
            <p:spPr>
              <a:xfrm>
                <a:off x="1926521" y="3464230"/>
                <a:ext cx="272553"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M34</a:t>
                </a:r>
              </a:p>
            </p:txBody>
          </p:sp>
        </p:grpSp>
        <p:grpSp>
          <p:nvGrpSpPr>
            <p:cNvPr id="485" name="Group 484">
              <a:extLst>
                <a:ext uri="{FF2B5EF4-FFF2-40B4-BE49-F238E27FC236}">
                  <a16:creationId xmlns:a16="http://schemas.microsoft.com/office/drawing/2014/main" id="{80F0B071-41C6-7221-539D-C5895D2B264E}"/>
                </a:ext>
              </a:extLst>
            </p:cNvPr>
            <p:cNvGrpSpPr/>
            <p:nvPr/>
          </p:nvGrpSpPr>
          <p:grpSpPr>
            <a:xfrm>
              <a:off x="7462617" y="3460263"/>
              <a:ext cx="558324" cy="131763"/>
              <a:chOff x="1944370" y="3702050"/>
              <a:chExt cx="558324" cy="131763"/>
            </a:xfrm>
          </p:grpSpPr>
          <p:sp>
            <p:nvSpPr>
              <p:cNvPr id="486" name="Rectangle 485">
                <a:extLst>
                  <a:ext uri="{FF2B5EF4-FFF2-40B4-BE49-F238E27FC236}">
                    <a16:creationId xmlns:a16="http://schemas.microsoft.com/office/drawing/2014/main" id="{41F32751-BA2E-6A8F-5A83-E369F78B7E7C}"/>
                  </a:ext>
                </a:extLst>
              </p:cNvPr>
              <p:cNvSpPr/>
              <p:nvPr/>
            </p:nvSpPr>
            <p:spPr>
              <a:xfrm>
                <a:off x="1944370" y="3702050"/>
                <a:ext cx="558324" cy="13176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7" name="TextBox 486">
                <a:extLst>
                  <a:ext uri="{FF2B5EF4-FFF2-40B4-BE49-F238E27FC236}">
                    <a16:creationId xmlns:a16="http://schemas.microsoft.com/office/drawing/2014/main" id="{AFEB357C-9B5D-B7E8-3234-A2D43E28363C}"/>
                  </a:ext>
                </a:extLst>
              </p:cNvPr>
              <p:cNvSpPr txBox="1"/>
              <p:nvPr/>
            </p:nvSpPr>
            <p:spPr>
              <a:xfrm>
                <a:off x="2000533" y="3717436"/>
                <a:ext cx="445998"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C1.3.1.3.4</a:t>
                </a:r>
              </a:p>
            </p:txBody>
          </p:sp>
        </p:grpSp>
        <p:grpSp>
          <p:nvGrpSpPr>
            <p:cNvPr id="488" name="Group 487">
              <a:extLst>
                <a:ext uri="{FF2B5EF4-FFF2-40B4-BE49-F238E27FC236}">
                  <a16:creationId xmlns:a16="http://schemas.microsoft.com/office/drawing/2014/main" id="{5C418547-2DAC-C36C-F38C-8D281519FD67}"/>
                </a:ext>
              </a:extLst>
            </p:cNvPr>
            <p:cNvGrpSpPr/>
            <p:nvPr/>
          </p:nvGrpSpPr>
          <p:grpSpPr>
            <a:xfrm>
              <a:off x="8029355" y="3460263"/>
              <a:ext cx="558324" cy="131763"/>
              <a:chOff x="1944370" y="3702050"/>
              <a:chExt cx="558324" cy="131763"/>
            </a:xfrm>
          </p:grpSpPr>
          <p:sp>
            <p:nvSpPr>
              <p:cNvPr id="489" name="Rectangle 488">
                <a:extLst>
                  <a:ext uri="{FF2B5EF4-FFF2-40B4-BE49-F238E27FC236}">
                    <a16:creationId xmlns:a16="http://schemas.microsoft.com/office/drawing/2014/main" id="{190EF377-E721-6537-E321-76C5AED115F0}"/>
                  </a:ext>
                </a:extLst>
              </p:cNvPr>
              <p:cNvSpPr/>
              <p:nvPr/>
            </p:nvSpPr>
            <p:spPr>
              <a:xfrm>
                <a:off x="1944370" y="3702050"/>
                <a:ext cx="558324" cy="13176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0" name="TextBox 489">
                <a:extLst>
                  <a:ext uri="{FF2B5EF4-FFF2-40B4-BE49-F238E27FC236}">
                    <a16:creationId xmlns:a16="http://schemas.microsoft.com/office/drawing/2014/main" id="{081A3D3C-4825-98F0-8CE1-D8E435C832B4}"/>
                  </a:ext>
                </a:extLst>
              </p:cNvPr>
              <p:cNvSpPr txBox="1"/>
              <p:nvPr/>
            </p:nvSpPr>
            <p:spPr>
              <a:xfrm>
                <a:off x="1965006" y="3717436"/>
                <a:ext cx="523875"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C1.3.1.3.6.1</a:t>
                </a:r>
              </a:p>
            </p:txBody>
          </p:sp>
        </p:grpSp>
        <p:grpSp>
          <p:nvGrpSpPr>
            <p:cNvPr id="491" name="Group 490">
              <a:extLst>
                <a:ext uri="{FF2B5EF4-FFF2-40B4-BE49-F238E27FC236}">
                  <a16:creationId xmlns:a16="http://schemas.microsoft.com/office/drawing/2014/main" id="{3D3564C6-85AE-A056-0A38-6B1E2EAACEAB}"/>
                </a:ext>
              </a:extLst>
            </p:cNvPr>
            <p:cNvGrpSpPr/>
            <p:nvPr/>
          </p:nvGrpSpPr>
          <p:grpSpPr>
            <a:xfrm>
              <a:off x="8596093" y="3460263"/>
              <a:ext cx="558324" cy="131763"/>
              <a:chOff x="1944370" y="3702050"/>
              <a:chExt cx="558324" cy="131763"/>
            </a:xfrm>
          </p:grpSpPr>
          <p:sp>
            <p:nvSpPr>
              <p:cNvPr id="492" name="Rectangle 491">
                <a:extLst>
                  <a:ext uri="{FF2B5EF4-FFF2-40B4-BE49-F238E27FC236}">
                    <a16:creationId xmlns:a16="http://schemas.microsoft.com/office/drawing/2014/main" id="{A079C1FC-4162-D145-544D-3B1E83140883}"/>
                  </a:ext>
                </a:extLst>
              </p:cNvPr>
              <p:cNvSpPr/>
              <p:nvPr/>
            </p:nvSpPr>
            <p:spPr>
              <a:xfrm>
                <a:off x="1944370" y="3702050"/>
                <a:ext cx="558324" cy="13176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3" name="TextBox 492">
                <a:extLst>
                  <a:ext uri="{FF2B5EF4-FFF2-40B4-BE49-F238E27FC236}">
                    <a16:creationId xmlns:a16="http://schemas.microsoft.com/office/drawing/2014/main" id="{64AB3925-DEFC-07A5-B133-239B00650AC4}"/>
                  </a:ext>
                </a:extLst>
              </p:cNvPr>
              <p:cNvSpPr txBox="1"/>
              <p:nvPr/>
            </p:nvSpPr>
            <p:spPr>
              <a:xfrm>
                <a:off x="1969769" y="3717436"/>
                <a:ext cx="514350"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C1.3.1.3.6.2</a:t>
                </a:r>
              </a:p>
            </p:txBody>
          </p:sp>
        </p:grpSp>
        <p:grpSp>
          <p:nvGrpSpPr>
            <p:cNvPr id="494" name="Group 493">
              <a:extLst>
                <a:ext uri="{FF2B5EF4-FFF2-40B4-BE49-F238E27FC236}">
                  <a16:creationId xmlns:a16="http://schemas.microsoft.com/office/drawing/2014/main" id="{380C9827-C106-2085-B008-2B7CAE7521C1}"/>
                </a:ext>
              </a:extLst>
            </p:cNvPr>
            <p:cNvGrpSpPr/>
            <p:nvPr/>
          </p:nvGrpSpPr>
          <p:grpSpPr>
            <a:xfrm>
              <a:off x="9162830" y="3460263"/>
              <a:ext cx="558324" cy="131763"/>
              <a:chOff x="1944370" y="3702050"/>
              <a:chExt cx="558324" cy="131763"/>
            </a:xfrm>
          </p:grpSpPr>
          <p:sp>
            <p:nvSpPr>
              <p:cNvPr id="495" name="Rectangle 494">
                <a:extLst>
                  <a:ext uri="{FF2B5EF4-FFF2-40B4-BE49-F238E27FC236}">
                    <a16:creationId xmlns:a16="http://schemas.microsoft.com/office/drawing/2014/main" id="{4491A065-9026-AC51-B1D3-F0EE3038B4D2}"/>
                  </a:ext>
                </a:extLst>
              </p:cNvPr>
              <p:cNvSpPr/>
              <p:nvPr/>
            </p:nvSpPr>
            <p:spPr>
              <a:xfrm>
                <a:off x="1944370" y="3702050"/>
                <a:ext cx="558324" cy="13176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6" name="TextBox 495">
                <a:extLst>
                  <a:ext uri="{FF2B5EF4-FFF2-40B4-BE49-F238E27FC236}">
                    <a16:creationId xmlns:a16="http://schemas.microsoft.com/office/drawing/2014/main" id="{053A55DD-A091-6C3A-E3D0-45B4B0B382AD}"/>
                  </a:ext>
                </a:extLst>
              </p:cNvPr>
              <p:cNvSpPr txBox="1"/>
              <p:nvPr/>
            </p:nvSpPr>
            <p:spPr>
              <a:xfrm>
                <a:off x="2000533" y="3717436"/>
                <a:ext cx="445998"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C1.3.1.3.7</a:t>
                </a:r>
              </a:p>
            </p:txBody>
          </p:sp>
        </p:grpSp>
        <p:grpSp>
          <p:nvGrpSpPr>
            <p:cNvPr id="497" name="Group 496">
              <a:extLst>
                <a:ext uri="{FF2B5EF4-FFF2-40B4-BE49-F238E27FC236}">
                  <a16:creationId xmlns:a16="http://schemas.microsoft.com/office/drawing/2014/main" id="{2FEE1D40-13EA-02F7-4F2D-0851337809DE}"/>
                </a:ext>
              </a:extLst>
            </p:cNvPr>
            <p:cNvGrpSpPr/>
            <p:nvPr/>
          </p:nvGrpSpPr>
          <p:grpSpPr>
            <a:xfrm>
              <a:off x="7759479" y="3219359"/>
              <a:ext cx="287655" cy="234950"/>
              <a:chOff x="1918970" y="3397250"/>
              <a:chExt cx="287655" cy="234950"/>
            </a:xfrm>
          </p:grpSpPr>
          <p:sp>
            <p:nvSpPr>
              <p:cNvPr id="498" name="Rectangle 497">
                <a:extLst>
                  <a:ext uri="{FF2B5EF4-FFF2-40B4-BE49-F238E27FC236}">
                    <a16:creationId xmlns:a16="http://schemas.microsoft.com/office/drawing/2014/main" id="{9C45EEA1-2ACF-6C9E-4687-297C5DA14D9A}"/>
                  </a:ext>
                </a:extLst>
              </p:cNvPr>
              <p:cNvSpPr/>
              <p:nvPr/>
            </p:nvSpPr>
            <p:spPr>
              <a:xfrm>
                <a:off x="1918970" y="3397250"/>
                <a:ext cx="287655" cy="234950"/>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9" name="TextBox 498">
                <a:extLst>
                  <a:ext uri="{FF2B5EF4-FFF2-40B4-BE49-F238E27FC236}">
                    <a16:creationId xmlns:a16="http://schemas.microsoft.com/office/drawing/2014/main" id="{FB5A4213-B851-D702-B586-5B6F6AD7AAF8}"/>
                  </a:ext>
                </a:extLst>
              </p:cNvPr>
              <p:cNvSpPr txBox="1"/>
              <p:nvPr/>
            </p:nvSpPr>
            <p:spPr>
              <a:xfrm>
                <a:off x="1926521" y="3464230"/>
                <a:ext cx="272553"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M74</a:t>
                </a:r>
              </a:p>
            </p:txBody>
          </p:sp>
        </p:grpSp>
        <p:grpSp>
          <p:nvGrpSpPr>
            <p:cNvPr id="500" name="Group 499">
              <a:extLst>
                <a:ext uri="{FF2B5EF4-FFF2-40B4-BE49-F238E27FC236}">
                  <a16:creationId xmlns:a16="http://schemas.microsoft.com/office/drawing/2014/main" id="{F2EADC57-A541-072D-F405-DC0486199B1D}"/>
                </a:ext>
              </a:extLst>
            </p:cNvPr>
            <p:cNvGrpSpPr/>
            <p:nvPr/>
          </p:nvGrpSpPr>
          <p:grpSpPr>
            <a:xfrm>
              <a:off x="8057929" y="3219359"/>
              <a:ext cx="287655" cy="234950"/>
              <a:chOff x="1918970" y="3397250"/>
              <a:chExt cx="287655" cy="234950"/>
            </a:xfrm>
          </p:grpSpPr>
          <p:sp>
            <p:nvSpPr>
              <p:cNvPr id="501" name="Rectangle 500">
                <a:extLst>
                  <a:ext uri="{FF2B5EF4-FFF2-40B4-BE49-F238E27FC236}">
                    <a16:creationId xmlns:a16="http://schemas.microsoft.com/office/drawing/2014/main" id="{340003CC-C00E-3300-ACE8-9B935AA01476}"/>
                  </a:ext>
                </a:extLst>
              </p:cNvPr>
              <p:cNvSpPr/>
              <p:nvPr/>
            </p:nvSpPr>
            <p:spPr>
              <a:xfrm>
                <a:off x="1918970" y="3397250"/>
                <a:ext cx="287655" cy="234950"/>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2" name="TextBox 501">
                <a:extLst>
                  <a:ext uri="{FF2B5EF4-FFF2-40B4-BE49-F238E27FC236}">
                    <a16:creationId xmlns:a16="http://schemas.microsoft.com/office/drawing/2014/main" id="{F89B4249-7371-4C25-0E6D-F5B2C0FF0E56}"/>
                  </a:ext>
                </a:extLst>
              </p:cNvPr>
              <p:cNvSpPr txBox="1"/>
              <p:nvPr/>
            </p:nvSpPr>
            <p:spPr>
              <a:xfrm>
                <a:off x="1926521" y="3464230"/>
                <a:ext cx="272553"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M75</a:t>
                </a:r>
              </a:p>
            </p:txBody>
          </p:sp>
        </p:grpSp>
        <p:grpSp>
          <p:nvGrpSpPr>
            <p:cNvPr id="503" name="Group 502">
              <a:extLst>
                <a:ext uri="{FF2B5EF4-FFF2-40B4-BE49-F238E27FC236}">
                  <a16:creationId xmlns:a16="http://schemas.microsoft.com/office/drawing/2014/main" id="{FA2D3204-B230-0888-40FD-00D065EF6F5E}"/>
                </a:ext>
              </a:extLst>
            </p:cNvPr>
            <p:cNvGrpSpPr/>
            <p:nvPr/>
          </p:nvGrpSpPr>
          <p:grpSpPr>
            <a:xfrm>
              <a:off x="8356379" y="3219359"/>
              <a:ext cx="287655" cy="234950"/>
              <a:chOff x="1918970" y="3397250"/>
              <a:chExt cx="287655" cy="234950"/>
            </a:xfrm>
          </p:grpSpPr>
          <p:sp>
            <p:nvSpPr>
              <p:cNvPr id="504" name="Rectangle 503">
                <a:extLst>
                  <a:ext uri="{FF2B5EF4-FFF2-40B4-BE49-F238E27FC236}">
                    <a16:creationId xmlns:a16="http://schemas.microsoft.com/office/drawing/2014/main" id="{6CBF4329-2CBF-C127-AD0A-C4F23858B266}"/>
                  </a:ext>
                </a:extLst>
              </p:cNvPr>
              <p:cNvSpPr/>
              <p:nvPr/>
            </p:nvSpPr>
            <p:spPr>
              <a:xfrm>
                <a:off x="1918970" y="3397250"/>
                <a:ext cx="287655" cy="234950"/>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5" name="TextBox 504">
                <a:extLst>
                  <a:ext uri="{FF2B5EF4-FFF2-40B4-BE49-F238E27FC236}">
                    <a16:creationId xmlns:a16="http://schemas.microsoft.com/office/drawing/2014/main" id="{0CA899AE-49BF-0E81-4647-884573981D80}"/>
                  </a:ext>
                </a:extLst>
              </p:cNvPr>
              <p:cNvSpPr txBox="1"/>
              <p:nvPr/>
            </p:nvSpPr>
            <p:spPr>
              <a:xfrm>
                <a:off x="1926521" y="3464230"/>
                <a:ext cx="272553"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M76</a:t>
                </a:r>
              </a:p>
            </p:txBody>
          </p:sp>
        </p:grpSp>
        <p:grpSp>
          <p:nvGrpSpPr>
            <p:cNvPr id="506" name="Group 505">
              <a:extLst>
                <a:ext uri="{FF2B5EF4-FFF2-40B4-BE49-F238E27FC236}">
                  <a16:creationId xmlns:a16="http://schemas.microsoft.com/office/drawing/2014/main" id="{D689DFB4-9AF6-274A-20DB-CB29A1F47B16}"/>
                </a:ext>
              </a:extLst>
            </p:cNvPr>
            <p:cNvGrpSpPr/>
            <p:nvPr/>
          </p:nvGrpSpPr>
          <p:grpSpPr>
            <a:xfrm>
              <a:off x="8654829" y="3219359"/>
              <a:ext cx="287655" cy="234950"/>
              <a:chOff x="1918970" y="3397250"/>
              <a:chExt cx="287655" cy="234950"/>
            </a:xfrm>
          </p:grpSpPr>
          <p:sp>
            <p:nvSpPr>
              <p:cNvPr id="507" name="Rectangle 506">
                <a:extLst>
                  <a:ext uri="{FF2B5EF4-FFF2-40B4-BE49-F238E27FC236}">
                    <a16:creationId xmlns:a16="http://schemas.microsoft.com/office/drawing/2014/main" id="{5C4065E3-D440-F2FE-309B-EBD73BB5A029}"/>
                  </a:ext>
                </a:extLst>
              </p:cNvPr>
              <p:cNvSpPr/>
              <p:nvPr/>
            </p:nvSpPr>
            <p:spPr>
              <a:xfrm>
                <a:off x="1918970" y="3397250"/>
                <a:ext cx="287655" cy="234950"/>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8" name="TextBox 507">
                <a:extLst>
                  <a:ext uri="{FF2B5EF4-FFF2-40B4-BE49-F238E27FC236}">
                    <a16:creationId xmlns:a16="http://schemas.microsoft.com/office/drawing/2014/main" id="{2B8AC1B1-2076-46DA-6127-B6329E991592}"/>
                  </a:ext>
                </a:extLst>
              </p:cNvPr>
              <p:cNvSpPr txBox="1"/>
              <p:nvPr/>
            </p:nvSpPr>
            <p:spPr>
              <a:xfrm>
                <a:off x="1926521" y="3464230"/>
                <a:ext cx="272553"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M83</a:t>
                </a:r>
              </a:p>
            </p:txBody>
          </p:sp>
        </p:grpSp>
        <p:grpSp>
          <p:nvGrpSpPr>
            <p:cNvPr id="509" name="Group 508">
              <a:extLst>
                <a:ext uri="{FF2B5EF4-FFF2-40B4-BE49-F238E27FC236}">
                  <a16:creationId xmlns:a16="http://schemas.microsoft.com/office/drawing/2014/main" id="{700D2F83-BAED-17A7-327D-C71C5BB5EF86}"/>
                </a:ext>
              </a:extLst>
            </p:cNvPr>
            <p:cNvGrpSpPr/>
            <p:nvPr/>
          </p:nvGrpSpPr>
          <p:grpSpPr>
            <a:xfrm>
              <a:off x="8953279" y="3219359"/>
              <a:ext cx="287655" cy="234950"/>
              <a:chOff x="1918970" y="3397250"/>
              <a:chExt cx="287655" cy="234950"/>
            </a:xfrm>
          </p:grpSpPr>
          <p:sp>
            <p:nvSpPr>
              <p:cNvPr id="510" name="Rectangle 509">
                <a:extLst>
                  <a:ext uri="{FF2B5EF4-FFF2-40B4-BE49-F238E27FC236}">
                    <a16:creationId xmlns:a16="http://schemas.microsoft.com/office/drawing/2014/main" id="{7898D9AD-A7ED-0685-93DB-8A74899E99A0}"/>
                  </a:ext>
                </a:extLst>
              </p:cNvPr>
              <p:cNvSpPr/>
              <p:nvPr/>
            </p:nvSpPr>
            <p:spPr>
              <a:xfrm>
                <a:off x="1918970" y="3397250"/>
                <a:ext cx="287655" cy="234950"/>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1" name="TextBox 510">
                <a:extLst>
                  <a:ext uri="{FF2B5EF4-FFF2-40B4-BE49-F238E27FC236}">
                    <a16:creationId xmlns:a16="http://schemas.microsoft.com/office/drawing/2014/main" id="{52F6B48C-FE5F-8187-1E5A-E6D7793A92D5}"/>
                  </a:ext>
                </a:extLst>
              </p:cNvPr>
              <p:cNvSpPr txBox="1"/>
              <p:nvPr/>
            </p:nvSpPr>
            <p:spPr>
              <a:xfrm>
                <a:off x="1926521" y="3464230"/>
                <a:ext cx="272553"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M84</a:t>
                </a:r>
              </a:p>
            </p:txBody>
          </p:sp>
        </p:grpSp>
        <p:grpSp>
          <p:nvGrpSpPr>
            <p:cNvPr id="512" name="Group 511">
              <a:extLst>
                <a:ext uri="{FF2B5EF4-FFF2-40B4-BE49-F238E27FC236}">
                  <a16:creationId xmlns:a16="http://schemas.microsoft.com/office/drawing/2014/main" id="{533F0CB2-0241-FC21-C3F1-E97F7DD80C4A}"/>
                </a:ext>
              </a:extLst>
            </p:cNvPr>
            <p:cNvGrpSpPr/>
            <p:nvPr/>
          </p:nvGrpSpPr>
          <p:grpSpPr>
            <a:xfrm>
              <a:off x="9251729" y="3219359"/>
              <a:ext cx="287655" cy="234950"/>
              <a:chOff x="1918970" y="3397250"/>
              <a:chExt cx="287655" cy="234950"/>
            </a:xfrm>
          </p:grpSpPr>
          <p:sp>
            <p:nvSpPr>
              <p:cNvPr id="513" name="Rectangle 512">
                <a:extLst>
                  <a:ext uri="{FF2B5EF4-FFF2-40B4-BE49-F238E27FC236}">
                    <a16:creationId xmlns:a16="http://schemas.microsoft.com/office/drawing/2014/main" id="{A2616E01-E5F4-8070-9ADA-BE77F011DDA6}"/>
                  </a:ext>
                </a:extLst>
              </p:cNvPr>
              <p:cNvSpPr/>
              <p:nvPr/>
            </p:nvSpPr>
            <p:spPr>
              <a:xfrm>
                <a:off x="1918970" y="3397250"/>
                <a:ext cx="287655" cy="234950"/>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4" name="TextBox 513">
                <a:extLst>
                  <a:ext uri="{FF2B5EF4-FFF2-40B4-BE49-F238E27FC236}">
                    <a16:creationId xmlns:a16="http://schemas.microsoft.com/office/drawing/2014/main" id="{56996384-5426-9CA6-F275-BED4E8D14A7C}"/>
                  </a:ext>
                </a:extLst>
              </p:cNvPr>
              <p:cNvSpPr txBox="1"/>
              <p:nvPr/>
            </p:nvSpPr>
            <p:spPr>
              <a:xfrm>
                <a:off x="1926521" y="3464230"/>
                <a:ext cx="272553"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M89</a:t>
                </a:r>
              </a:p>
            </p:txBody>
          </p:sp>
        </p:grpSp>
        <p:grpSp>
          <p:nvGrpSpPr>
            <p:cNvPr id="515" name="Group 514">
              <a:extLst>
                <a:ext uri="{FF2B5EF4-FFF2-40B4-BE49-F238E27FC236}">
                  <a16:creationId xmlns:a16="http://schemas.microsoft.com/office/drawing/2014/main" id="{3A8D69A0-C0AF-B81A-CD30-35330C36A3FB}"/>
                </a:ext>
              </a:extLst>
            </p:cNvPr>
            <p:cNvGrpSpPr/>
            <p:nvPr/>
          </p:nvGrpSpPr>
          <p:grpSpPr>
            <a:xfrm>
              <a:off x="9727980" y="3460263"/>
              <a:ext cx="558324" cy="131763"/>
              <a:chOff x="1944370" y="3702050"/>
              <a:chExt cx="558324" cy="131763"/>
            </a:xfrm>
          </p:grpSpPr>
          <p:sp>
            <p:nvSpPr>
              <p:cNvPr id="516" name="Rectangle 515">
                <a:extLst>
                  <a:ext uri="{FF2B5EF4-FFF2-40B4-BE49-F238E27FC236}">
                    <a16:creationId xmlns:a16="http://schemas.microsoft.com/office/drawing/2014/main" id="{CCAE57E9-EE98-04FD-BB01-12D0026A19F2}"/>
                  </a:ext>
                </a:extLst>
              </p:cNvPr>
              <p:cNvSpPr/>
              <p:nvPr/>
            </p:nvSpPr>
            <p:spPr>
              <a:xfrm>
                <a:off x="1944370" y="3702050"/>
                <a:ext cx="558324" cy="13176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7" name="TextBox 516">
                <a:extLst>
                  <a:ext uri="{FF2B5EF4-FFF2-40B4-BE49-F238E27FC236}">
                    <a16:creationId xmlns:a16="http://schemas.microsoft.com/office/drawing/2014/main" id="{C031E936-B17F-6D4F-C832-5D5F1A50D689}"/>
                  </a:ext>
                </a:extLst>
              </p:cNvPr>
              <p:cNvSpPr txBox="1"/>
              <p:nvPr/>
            </p:nvSpPr>
            <p:spPr>
              <a:xfrm>
                <a:off x="2000533" y="3717436"/>
                <a:ext cx="445998"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C1.3.1.3.9</a:t>
                </a:r>
              </a:p>
            </p:txBody>
          </p:sp>
        </p:grpSp>
        <p:grpSp>
          <p:nvGrpSpPr>
            <p:cNvPr id="518" name="Group 517">
              <a:extLst>
                <a:ext uri="{FF2B5EF4-FFF2-40B4-BE49-F238E27FC236}">
                  <a16:creationId xmlns:a16="http://schemas.microsoft.com/office/drawing/2014/main" id="{2AABBD3E-28B2-0958-0B08-9FF16BB3C706}"/>
                </a:ext>
              </a:extLst>
            </p:cNvPr>
            <p:cNvGrpSpPr/>
            <p:nvPr/>
          </p:nvGrpSpPr>
          <p:grpSpPr>
            <a:xfrm>
              <a:off x="7465792" y="3598149"/>
              <a:ext cx="558324" cy="131763"/>
              <a:chOff x="1944370" y="3702050"/>
              <a:chExt cx="558324" cy="131763"/>
            </a:xfrm>
          </p:grpSpPr>
          <p:sp>
            <p:nvSpPr>
              <p:cNvPr id="519" name="Rectangle 518">
                <a:extLst>
                  <a:ext uri="{FF2B5EF4-FFF2-40B4-BE49-F238E27FC236}">
                    <a16:creationId xmlns:a16="http://schemas.microsoft.com/office/drawing/2014/main" id="{502885F9-B1A2-3999-32C1-1160FF207E6F}"/>
                  </a:ext>
                </a:extLst>
              </p:cNvPr>
              <p:cNvSpPr/>
              <p:nvPr/>
            </p:nvSpPr>
            <p:spPr>
              <a:xfrm>
                <a:off x="1944370" y="3702050"/>
                <a:ext cx="558324" cy="13176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0" name="TextBox 519">
                <a:extLst>
                  <a:ext uri="{FF2B5EF4-FFF2-40B4-BE49-F238E27FC236}">
                    <a16:creationId xmlns:a16="http://schemas.microsoft.com/office/drawing/2014/main" id="{CB630D95-BB69-55A8-93EF-0D54CB55D1A9}"/>
                  </a:ext>
                </a:extLst>
              </p:cNvPr>
              <p:cNvSpPr txBox="1"/>
              <p:nvPr/>
            </p:nvSpPr>
            <p:spPr>
              <a:xfrm>
                <a:off x="2000533" y="3717436"/>
                <a:ext cx="445998"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C4.38</a:t>
                </a:r>
              </a:p>
            </p:txBody>
          </p:sp>
        </p:grpSp>
        <p:grpSp>
          <p:nvGrpSpPr>
            <p:cNvPr id="521" name="Group 520">
              <a:extLst>
                <a:ext uri="{FF2B5EF4-FFF2-40B4-BE49-F238E27FC236}">
                  <a16:creationId xmlns:a16="http://schemas.microsoft.com/office/drawing/2014/main" id="{67C5BFE6-87EF-7DB4-BB7A-E803DCF0CA4B}"/>
                </a:ext>
              </a:extLst>
            </p:cNvPr>
            <p:cNvGrpSpPr/>
            <p:nvPr/>
          </p:nvGrpSpPr>
          <p:grpSpPr>
            <a:xfrm>
              <a:off x="8032530" y="3598149"/>
              <a:ext cx="558324" cy="131763"/>
              <a:chOff x="1944370" y="3702050"/>
              <a:chExt cx="558324" cy="131763"/>
            </a:xfrm>
          </p:grpSpPr>
          <p:sp>
            <p:nvSpPr>
              <p:cNvPr id="522" name="Rectangle 521">
                <a:extLst>
                  <a:ext uri="{FF2B5EF4-FFF2-40B4-BE49-F238E27FC236}">
                    <a16:creationId xmlns:a16="http://schemas.microsoft.com/office/drawing/2014/main" id="{44D8DA0E-BC40-D0CD-788A-F26802B1C0AA}"/>
                  </a:ext>
                </a:extLst>
              </p:cNvPr>
              <p:cNvSpPr/>
              <p:nvPr/>
            </p:nvSpPr>
            <p:spPr>
              <a:xfrm>
                <a:off x="1944370" y="3702050"/>
                <a:ext cx="558324" cy="13176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3" name="TextBox 522">
                <a:extLst>
                  <a:ext uri="{FF2B5EF4-FFF2-40B4-BE49-F238E27FC236}">
                    <a16:creationId xmlns:a16="http://schemas.microsoft.com/office/drawing/2014/main" id="{AC79AA8C-7D04-C929-1021-00DA31D00C67}"/>
                  </a:ext>
                </a:extLst>
              </p:cNvPr>
              <p:cNvSpPr txBox="1"/>
              <p:nvPr/>
            </p:nvSpPr>
            <p:spPr>
              <a:xfrm>
                <a:off x="1965006" y="3717436"/>
                <a:ext cx="523875"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C4.44</a:t>
                </a:r>
              </a:p>
            </p:txBody>
          </p:sp>
        </p:grpSp>
        <p:grpSp>
          <p:nvGrpSpPr>
            <p:cNvPr id="524" name="Group 523">
              <a:extLst>
                <a:ext uri="{FF2B5EF4-FFF2-40B4-BE49-F238E27FC236}">
                  <a16:creationId xmlns:a16="http://schemas.microsoft.com/office/drawing/2014/main" id="{E7766176-653A-7AD5-4161-6FD3D57339B7}"/>
                </a:ext>
              </a:extLst>
            </p:cNvPr>
            <p:cNvGrpSpPr/>
            <p:nvPr/>
          </p:nvGrpSpPr>
          <p:grpSpPr>
            <a:xfrm>
              <a:off x="8599268" y="3598149"/>
              <a:ext cx="558324" cy="131763"/>
              <a:chOff x="1944370" y="3702050"/>
              <a:chExt cx="558324" cy="131763"/>
            </a:xfrm>
          </p:grpSpPr>
          <p:sp>
            <p:nvSpPr>
              <p:cNvPr id="525" name="Rectangle 524">
                <a:extLst>
                  <a:ext uri="{FF2B5EF4-FFF2-40B4-BE49-F238E27FC236}">
                    <a16:creationId xmlns:a16="http://schemas.microsoft.com/office/drawing/2014/main" id="{D6D3B4B5-3CCB-AAD1-865F-69FDB7F411AF}"/>
                  </a:ext>
                </a:extLst>
              </p:cNvPr>
              <p:cNvSpPr/>
              <p:nvPr/>
            </p:nvSpPr>
            <p:spPr>
              <a:xfrm>
                <a:off x="1944370" y="3702050"/>
                <a:ext cx="558324" cy="13176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6" name="TextBox 525">
                <a:extLst>
                  <a:ext uri="{FF2B5EF4-FFF2-40B4-BE49-F238E27FC236}">
                    <a16:creationId xmlns:a16="http://schemas.microsoft.com/office/drawing/2014/main" id="{EA6B38EE-A426-9A81-CBCB-6B06531D228B}"/>
                  </a:ext>
                </a:extLst>
              </p:cNvPr>
              <p:cNvSpPr txBox="1"/>
              <p:nvPr/>
            </p:nvSpPr>
            <p:spPr>
              <a:xfrm>
                <a:off x="1969769" y="3717436"/>
                <a:ext cx="514350"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C4.46</a:t>
                </a:r>
              </a:p>
            </p:txBody>
          </p:sp>
        </p:grpSp>
        <p:grpSp>
          <p:nvGrpSpPr>
            <p:cNvPr id="527" name="Group 526">
              <a:extLst>
                <a:ext uri="{FF2B5EF4-FFF2-40B4-BE49-F238E27FC236}">
                  <a16:creationId xmlns:a16="http://schemas.microsoft.com/office/drawing/2014/main" id="{920C8736-29F2-142B-9B17-86D9641160C5}"/>
                </a:ext>
              </a:extLst>
            </p:cNvPr>
            <p:cNvGrpSpPr/>
            <p:nvPr/>
          </p:nvGrpSpPr>
          <p:grpSpPr>
            <a:xfrm>
              <a:off x="9166005" y="3598149"/>
              <a:ext cx="558324" cy="131763"/>
              <a:chOff x="1944370" y="3702050"/>
              <a:chExt cx="558324" cy="131763"/>
            </a:xfrm>
          </p:grpSpPr>
          <p:sp>
            <p:nvSpPr>
              <p:cNvPr id="528" name="Rectangle 527">
                <a:extLst>
                  <a:ext uri="{FF2B5EF4-FFF2-40B4-BE49-F238E27FC236}">
                    <a16:creationId xmlns:a16="http://schemas.microsoft.com/office/drawing/2014/main" id="{D6F1D1C4-6141-1814-D1D1-897533167AD1}"/>
                  </a:ext>
                </a:extLst>
              </p:cNvPr>
              <p:cNvSpPr/>
              <p:nvPr/>
            </p:nvSpPr>
            <p:spPr>
              <a:xfrm>
                <a:off x="1944370" y="3702050"/>
                <a:ext cx="558324" cy="13176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9" name="TextBox 528">
                <a:extLst>
                  <a:ext uri="{FF2B5EF4-FFF2-40B4-BE49-F238E27FC236}">
                    <a16:creationId xmlns:a16="http://schemas.microsoft.com/office/drawing/2014/main" id="{F4259664-42A5-3C10-9AA8-F243A8D4F579}"/>
                  </a:ext>
                </a:extLst>
              </p:cNvPr>
              <p:cNvSpPr txBox="1"/>
              <p:nvPr/>
            </p:nvSpPr>
            <p:spPr>
              <a:xfrm>
                <a:off x="2000533" y="3717436"/>
                <a:ext cx="445998"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C4.50</a:t>
                </a:r>
              </a:p>
            </p:txBody>
          </p:sp>
        </p:grpSp>
        <p:grpSp>
          <p:nvGrpSpPr>
            <p:cNvPr id="530" name="Group 529">
              <a:extLst>
                <a:ext uri="{FF2B5EF4-FFF2-40B4-BE49-F238E27FC236}">
                  <a16:creationId xmlns:a16="http://schemas.microsoft.com/office/drawing/2014/main" id="{53A3A9BC-2E09-99C9-B908-4170F12849DB}"/>
                </a:ext>
              </a:extLst>
            </p:cNvPr>
            <p:cNvGrpSpPr/>
            <p:nvPr/>
          </p:nvGrpSpPr>
          <p:grpSpPr>
            <a:xfrm>
              <a:off x="9731155" y="3598149"/>
              <a:ext cx="558324" cy="131763"/>
              <a:chOff x="1944370" y="3702050"/>
              <a:chExt cx="558324" cy="131763"/>
            </a:xfrm>
          </p:grpSpPr>
          <p:sp>
            <p:nvSpPr>
              <p:cNvPr id="531" name="Rectangle 530">
                <a:extLst>
                  <a:ext uri="{FF2B5EF4-FFF2-40B4-BE49-F238E27FC236}">
                    <a16:creationId xmlns:a16="http://schemas.microsoft.com/office/drawing/2014/main" id="{018CCFFE-A470-AA1C-32D2-E5EC04C727B6}"/>
                  </a:ext>
                </a:extLst>
              </p:cNvPr>
              <p:cNvSpPr/>
              <p:nvPr/>
            </p:nvSpPr>
            <p:spPr>
              <a:xfrm>
                <a:off x="1944370" y="3702050"/>
                <a:ext cx="558324" cy="13176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2" name="TextBox 531">
                <a:extLst>
                  <a:ext uri="{FF2B5EF4-FFF2-40B4-BE49-F238E27FC236}">
                    <a16:creationId xmlns:a16="http://schemas.microsoft.com/office/drawing/2014/main" id="{06D6F32C-6CBC-689B-5BDC-C8737E40CF11}"/>
                  </a:ext>
                </a:extLst>
              </p:cNvPr>
              <p:cNvSpPr txBox="1"/>
              <p:nvPr/>
            </p:nvSpPr>
            <p:spPr>
              <a:xfrm>
                <a:off x="2000533" y="3717436"/>
                <a:ext cx="445998"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C4.51</a:t>
                </a:r>
              </a:p>
            </p:txBody>
          </p:sp>
        </p:grpSp>
        <p:grpSp>
          <p:nvGrpSpPr>
            <p:cNvPr id="533" name="Group 532">
              <a:extLst>
                <a:ext uri="{FF2B5EF4-FFF2-40B4-BE49-F238E27FC236}">
                  <a16:creationId xmlns:a16="http://schemas.microsoft.com/office/drawing/2014/main" id="{75A042C6-7398-57A8-067D-8A4605B73BD6}"/>
                </a:ext>
              </a:extLst>
            </p:cNvPr>
            <p:cNvGrpSpPr/>
            <p:nvPr/>
          </p:nvGrpSpPr>
          <p:grpSpPr>
            <a:xfrm>
              <a:off x="9550179" y="3219359"/>
              <a:ext cx="287655" cy="234950"/>
              <a:chOff x="1918970" y="3397250"/>
              <a:chExt cx="287655" cy="234950"/>
            </a:xfrm>
          </p:grpSpPr>
          <p:sp>
            <p:nvSpPr>
              <p:cNvPr id="534" name="Rectangle 533">
                <a:extLst>
                  <a:ext uri="{FF2B5EF4-FFF2-40B4-BE49-F238E27FC236}">
                    <a16:creationId xmlns:a16="http://schemas.microsoft.com/office/drawing/2014/main" id="{B8C8C927-C5E7-4E63-5FD2-AD5A5FB396BF}"/>
                  </a:ext>
                </a:extLst>
              </p:cNvPr>
              <p:cNvSpPr/>
              <p:nvPr/>
            </p:nvSpPr>
            <p:spPr>
              <a:xfrm>
                <a:off x="1918970" y="3397250"/>
                <a:ext cx="287655" cy="234950"/>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5" name="TextBox 534">
                <a:extLst>
                  <a:ext uri="{FF2B5EF4-FFF2-40B4-BE49-F238E27FC236}">
                    <a16:creationId xmlns:a16="http://schemas.microsoft.com/office/drawing/2014/main" id="{744D7C6C-B499-2E48-C1D1-5D2BB8CCCD94}"/>
                  </a:ext>
                </a:extLst>
              </p:cNvPr>
              <p:cNvSpPr txBox="1"/>
              <p:nvPr/>
            </p:nvSpPr>
            <p:spPr>
              <a:xfrm>
                <a:off x="1926521" y="3464230"/>
                <a:ext cx="272553"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M90</a:t>
                </a:r>
              </a:p>
            </p:txBody>
          </p:sp>
        </p:grpSp>
        <p:grpSp>
          <p:nvGrpSpPr>
            <p:cNvPr id="536" name="Group 535">
              <a:extLst>
                <a:ext uri="{FF2B5EF4-FFF2-40B4-BE49-F238E27FC236}">
                  <a16:creationId xmlns:a16="http://schemas.microsoft.com/office/drawing/2014/main" id="{1A51EC23-D0DA-1C7D-90DD-A2266DD610C8}"/>
                </a:ext>
              </a:extLst>
            </p:cNvPr>
            <p:cNvGrpSpPr/>
            <p:nvPr/>
          </p:nvGrpSpPr>
          <p:grpSpPr>
            <a:xfrm>
              <a:off x="9848629" y="3219359"/>
              <a:ext cx="287655" cy="234950"/>
              <a:chOff x="1918970" y="3397250"/>
              <a:chExt cx="287655" cy="234950"/>
            </a:xfrm>
          </p:grpSpPr>
          <p:sp>
            <p:nvSpPr>
              <p:cNvPr id="537" name="Rectangle 536">
                <a:extLst>
                  <a:ext uri="{FF2B5EF4-FFF2-40B4-BE49-F238E27FC236}">
                    <a16:creationId xmlns:a16="http://schemas.microsoft.com/office/drawing/2014/main" id="{C52AFEA8-807E-352B-CE87-8B5BD12F05E1}"/>
                  </a:ext>
                </a:extLst>
              </p:cNvPr>
              <p:cNvSpPr/>
              <p:nvPr/>
            </p:nvSpPr>
            <p:spPr>
              <a:xfrm>
                <a:off x="1918970" y="3397250"/>
                <a:ext cx="287655" cy="234950"/>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8" name="TextBox 537">
                <a:extLst>
                  <a:ext uri="{FF2B5EF4-FFF2-40B4-BE49-F238E27FC236}">
                    <a16:creationId xmlns:a16="http://schemas.microsoft.com/office/drawing/2014/main" id="{F13992EC-F47C-6EE4-50CC-62DAAE54BF0F}"/>
                  </a:ext>
                </a:extLst>
              </p:cNvPr>
              <p:cNvSpPr txBox="1"/>
              <p:nvPr/>
            </p:nvSpPr>
            <p:spPr>
              <a:xfrm>
                <a:off x="1926521" y="3464230"/>
                <a:ext cx="272553"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M91</a:t>
                </a:r>
              </a:p>
            </p:txBody>
          </p:sp>
        </p:grpSp>
        <p:grpSp>
          <p:nvGrpSpPr>
            <p:cNvPr id="539" name="Group 538">
              <a:extLst>
                <a:ext uri="{FF2B5EF4-FFF2-40B4-BE49-F238E27FC236}">
                  <a16:creationId xmlns:a16="http://schemas.microsoft.com/office/drawing/2014/main" id="{623967E8-0DD4-A272-E692-C84CEE038B0A}"/>
                </a:ext>
              </a:extLst>
            </p:cNvPr>
            <p:cNvGrpSpPr/>
            <p:nvPr/>
          </p:nvGrpSpPr>
          <p:grpSpPr>
            <a:xfrm>
              <a:off x="10147079" y="3219359"/>
              <a:ext cx="287655" cy="234950"/>
              <a:chOff x="1918970" y="3397250"/>
              <a:chExt cx="287655" cy="234950"/>
            </a:xfrm>
          </p:grpSpPr>
          <p:sp>
            <p:nvSpPr>
              <p:cNvPr id="540" name="Rectangle 539">
                <a:extLst>
                  <a:ext uri="{FF2B5EF4-FFF2-40B4-BE49-F238E27FC236}">
                    <a16:creationId xmlns:a16="http://schemas.microsoft.com/office/drawing/2014/main" id="{73B958A3-FEC9-2056-66FF-84899F44F408}"/>
                  </a:ext>
                </a:extLst>
              </p:cNvPr>
              <p:cNvSpPr/>
              <p:nvPr/>
            </p:nvSpPr>
            <p:spPr>
              <a:xfrm>
                <a:off x="1918970" y="3397250"/>
                <a:ext cx="287655" cy="234950"/>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1" name="TextBox 540">
                <a:extLst>
                  <a:ext uri="{FF2B5EF4-FFF2-40B4-BE49-F238E27FC236}">
                    <a16:creationId xmlns:a16="http://schemas.microsoft.com/office/drawing/2014/main" id="{209A6412-6DA9-9BEB-5423-CAE1C3F90F7A}"/>
                  </a:ext>
                </a:extLst>
              </p:cNvPr>
              <p:cNvSpPr txBox="1"/>
              <p:nvPr/>
            </p:nvSpPr>
            <p:spPr>
              <a:xfrm>
                <a:off x="1926521" y="3464230"/>
                <a:ext cx="272553"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M93</a:t>
                </a:r>
              </a:p>
            </p:txBody>
          </p:sp>
        </p:grpSp>
        <p:sp>
          <p:nvSpPr>
            <p:cNvPr id="557" name="TextBox 556">
              <a:extLst>
                <a:ext uri="{FF2B5EF4-FFF2-40B4-BE49-F238E27FC236}">
                  <a16:creationId xmlns:a16="http://schemas.microsoft.com/office/drawing/2014/main" id="{BA5B939E-B969-5B50-2C5E-468131CCDBFE}"/>
                </a:ext>
              </a:extLst>
            </p:cNvPr>
            <p:cNvSpPr txBox="1"/>
            <p:nvPr/>
          </p:nvSpPr>
          <p:spPr>
            <a:xfrm>
              <a:off x="323849" y="3198423"/>
              <a:ext cx="673005" cy="200055"/>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Measures</a:t>
              </a:r>
            </a:p>
          </p:txBody>
        </p:sp>
        <p:sp>
          <p:nvSpPr>
            <p:cNvPr id="558" name="TextBox 557">
              <a:extLst>
                <a:ext uri="{FF2B5EF4-FFF2-40B4-BE49-F238E27FC236}">
                  <a16:creationId xmlns:a16="http://schemas.microsoft.com/office/drawing/2014/main" id="{F58B9126-7A71-82CE-0897-0D9D00434807}"/>
                </a:ext>
              </a:extLst>
            </p:cNvPr>
            <p:cNvSpPr txBox="1"/>
            <p:nvPr/>
          </p:nvSpPr>
          <p:spPr>
            <a:xfrm>
              <a:off x="323849" y="3484173"/>
              <a:ext cx="743793" cy="200055"/>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Conditions</a:t>
              </a:r>
            </a:p>
          </p:txBody>
        </p:sp>
        <p:sp>
          <p:nvSpPr>
            <p:cNvPr id="575" name="Rectangle 574">
              <a:extLst>
                <a:ext uri="{FF2B5EF4-FFF2-40B4-BE49-F238E27FC236}">
                  <a16:creationId xmlns:a16="http://schemas.microsoft.com/office/drawing/2014/main" id="{EFC021C9-4985-688D-CD6E-DD6C6C9D6AD8}"/>
                </a:ext>
              </a:extLst>
            </p:cNvPr>
            <p:cNvSpPr/>
            <p:nvPr/>
          </p:nvSpPr>
          <p:spPr>
            <a:xfrm>
              <a:off x="1118075" y="3239928"/>
              <a:ext cx="224853" cy="16785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3" name="Rectangle 572">
              <a:extLst>
                <a:ext uri="{FF2B5EF4-FFF2-40B4-BE49-F238E27FC236}">
                  <a16:creationId xmlns:a16="http://schemas.microsoft.com/office/drawing/2014/main" id="{09761F1C-0AB4-0E0D-B3EA-D80BD78ABE50}"/>
                </a:ext>
              </a:extLst>
            </p:cNvPr>
            <p:cNvSpPr/>
            <p:nvPr/>
          </p:nvSpPr>
          <p:spPr>
            <a:xfrm>
              <a:off x="1118076" y="3570269"/>
              <a:ext cx="233999" cy="15964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82" name="Straight Arrow Connector 581">
              <a:extLst>
                <a:ext uri="{FF2B5EF4-FFF2-40B4-BE49-F238E27FC236}">
                  <a16:creationId xmlns:a16="http://schemas.microsoft.com/office/drawing/2014/main" id="{71A25EC6-9E39-5EEA-183C-471D5D110414}"/>
                </a:ext>
              </a:extLst>
            </p:cNvPr>
            <p:cNvCxnSpPr>
              <a:cxnSpLocks/>
              <a:stCxn id="176" idx="2"/>
            </p:cNvCxnSpPr>
            <p:nvPr/>
          </p:nvCxnSpPr>
          <p:spPr>
            <a:xfrm flipH="1">
              <a:off x="3263766" y="2763315"/>
              <a:ext cx="2008723" cy="41011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93" name="Straight Arrow Connector 592">
              <a:extLst>
                <a:ext uri="{FF2B5EF4-FFF2-40B4-BE49-F238E27FC236}">
                  <a16:creationId xmlns:a16="http://schemas.microsoft.com/office/drawing/2014/main" id="{70F90052-B29A-3331-1C57-31FF1993D13A}"/>
                </a:ext>
              </a:extLst>
            </p:cNvPr>
            <p:cNvCxnSpPr>
              <a:cxnSpLocks/>
              <a:stCxn id="189" idx="2"/>
            </p:cNvCxnSpPr>
            <p:nvPr/>
          </p:nvCxnSpPr>
          <p:spPr>
            <a:xfrm flipH="1">
              <a:off x="5754593" y="2763315"/>
              <a:ext cx="452299" cy="41011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FE811DF3-A2D9-2D61-13DB-8ECB0B3B45AE}"/>
                </a:ext>
              </a:extLst>
            </p:cNvPr>
            <p:cNvCxnSpPr>
              <a:cxnSpLocks/>
              <a:stCxn id="203" idx="2"/>
              <a:endCxn id="550" idx="0"/>
            </p:cNvCxnSpPr>
            <p:nvPr/>
          </p:nvCxnSpPr>
          <p:spPr>
            <a:xfrm>
              <a:off x="7141295" y="2763315"/>
              <a:ext cx="1810942" cy="42139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nvGrpSpPr>
          <p:cNvPr id="22" name="Group 21">
            <a:extLst>
              <a:ext uri="{FF2B5EF4-FFF2-40B4-BE49-F238E27FC236}">
                <a16:creationId xmlns:a16="http://schemas.microsoft.com/office/drawing/2014/main" id="{FAE3D64E-9DD5-1257-7F04-D842538FAEFE}"/>
              </a:ext>
            </a:extLst>
          </p:cNvPr>
          <p:cNvGrpSpPr/>
          <p:nvPr/>
        </p:nvGrpSpPr>
        <p:grpSpPr>
          <a:xfrm>
            <a:off x="167640" y="4332852"/>
            <a:ext cx="11940276" cy="2227849"/>
            <a:chOff x="167640" y="4332852"/>
            <a:chExt cx="11940276" cy="2227849"/>
          </a:xfrm>
        </p:grpSpPr>
        <p:sp>
          <p:nvSpPr>
            <p:cNvPr id="165" name="Rounded Rectangle 164"/>
            <p:cNvSpPr/>
            <p:nvPr/>
          </p:nvSpPr>
          <p:spPr>
            <a:xfrm>
              <a:off x="2045088" y="5031803"/>
              <a:ext cx="212512" cy="180802"/>
            </a:xfrm>
            <a:prstGeom prst="rect">
              <a:avLst/>
            </a:prstGeom>
            <a:ln>
              <a:no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 name="Rounded Rectangle 183"/>
            <p:cNvSpPr/>
            <p:nvPr/>
          </p:nvSpPr>
          <p:spPr>
            <a:xfrm>
              <a:off x="2516215" y="5031803"/>
              <a:ext cx="213246" cy="180802"/>
            </a:xfrm>
            <a:prstGeom prst="rect">
              <a:avLst/>
            </a:prstGeom>
            <a:ln>
              <a:no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6" name="Straight Arrow Connector 185"/>
            <p:cNvCxnSpPr>
              <a:cxnSpLocks/>
              <a:stCxn id="165" idx="0"/>
              <a:endCxn id="650" idx="2"/>
            </p:cNvCxnSpPr>
            <p:nvPr/>
          </p:nvCxnSpPr>
          <p:spPr>
            <a:xfrm flipV="1">
              <a:off x="2151344" y="4843047"/>
              <a:ext cx="286025" cy="188756"/>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a:cxnSpLocks/>
              <a:stCxn id="329" idx="0"/>
              <a:endCxn id="675" idx="2"/>
            </p:cNvCxnSpPr>
            <p:nvPr/>
          </p:nvCxnSpPr>
          <p:spPr>
            <a:xfrm flipV="1">
              <a:off x="3042185" y="4843047"/>
              <a:ext cx="115909" cy="188756"/>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sp>
          <p:nvSpPr>
            <p:cNvPr id="242" name="Rounded Rectangle 241"/>
            <p:cNvSpPr/>
            <p:nvPr/>
          </p:nvSpPr>
          <p:spPr>
            <a:xfrm>
              <a:off x="8948752" y="5031803"/>
              <a:ext cx="213246" cy="180802"/>
            </a:xfrm>
            <a:prstGeom prst="rect">
              <a:avLst/>
            </a:prstGeom>
            <a:ln>
              <a:no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3" name="Rounded Rectangle 242"/>
            <p:cNvSpPr/>
            <p:nvPr/>
          </p:nvSpPr>
          <p:spPr>
            <a:xfrm>
              <a:off x="9296671" y="5031803"/>
              <a:ext cx="213246" cy="180802"/>
            </a:xfrm>
            <a:prstGeom prst="rect">
              <a:avLst/>
            </a:prstGeom>
            <a:ln>
              <a:no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4" name="Straight Arrow Connector 243"/>
            <p:cNvCxnSpPr>
              <a:cxnSpLocks/>
              <a:stCxn id="243" idx="0"/>
            </p:cNvCxnSpPr>
            <p:nvPr/>
          </p:nvCxnSpPr>
          <p:spPr>
            <a:xfrm flipH="1" flipV="1">
              <a:off x="9192192" y="4358253"/>
              <a:ext cx="211102" cy="67355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a:cxnSpLocks/>
              <a:stCxn id="242" idx="0"/>
            </p:cNvCxnSpPr>
            <p:nvPr/>
          </p:nvCxnSpPr>
          <p:spPr>
            <a:xfrm flipV="1">
              <a:off x="9055375" y="4332852"/>
              <a:ext cx="60616" cy="698951"/>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a:cxnSpLocks/>
              <a:stCxn id="715" idx="0"/>
            </p:cNvCxnSpPr>
            <p:nvPr/>
          </p:nvCxnSpPr>
          <p:spPr>
            <a:xfrm flipV="1">
              <a:off x="2046567" y="5204641"/>
              <a:ext cx="91447" cy="187816"/>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cxnSp>
          <p:nvCxnSpPr>
            <p:cNvPr id="255" name="Straight Arrow Connector 254"/>
            <p:cNvCxnSpPr>
              <a:cxnSpLocks/>
              <a:stCxn id="716" idx="0"/>
            </p:cNvCxnSpPr>
            <p:nvPr/>
          </p:nvCxnSpPr>
          <p:spPr>
            <a:xfrm flipH="1" flipV="1">
              <a:off x="2147539" y="5214166"/>
              <a:ext cx="144294" cy="178291"/>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cxnSp>
          <p:nvCxnSpPr>
            <p:cNvPr id="182" name="Straight Arrow Connector 181"/>
            <p:cNvCxnSpPr>
              <a:cxnSpLocks/>
              <a:endCxn id="720" idx="2"/>
            </p:cNvCxnSpPr>
            <p:nvPr/>
          </p:nvCxnSpPr>
          <p:spPr>
            <a:xfrm flipV="1">
              <a:off x="2166826" y="5811384"/>
              <a:ext cx="125007" cy="143160"/>
            </a:xfrm>
            <a:prstGeom prst="straightConnector1">
              <a:avLst/>
            </a:prstGeom>
            <a:ln>
              <a:tailEnd type="triangle" w="sm" len="sm"/>
            </a:ln>
          </p:spPr>
          <p:style>
            <a:lnRef idx="1">
              <a:schemeClr val="accent3"/>
            </a:lnRef>
            <a:fillRef idx="0">
              <a:schemeClr val="accent3"/>
            </a:fillRef>
            <a:effectRef idx="0">
              <a:schemeClr val="accent3"/>
            </a:effectRef>
            <a:fontRef idx="minor">
              <a:schemeClr val="tx1"/>
            </a:fontRef>
          </p:style>
        </p:cxnSp>
        <p:cxnSp>
          <p:nvCxnSpPr>
            <p:cNvPr id="321" name="Straight Arrow Connector 320"/>
            <p:cNvCxnSpPr>
              <a:cxnSpLocks/>
              <a:endCxn id="719" idx="2"/>
            </p:cNvCxnSpPr>
            <p:nvPr/>
          </p:nvCxnSpPr>
          <p:spPr>
            <a:xfrm flipH="1" flipV="1">
              <a:off x="2046567" y="5811384"/>
              <a:ext cx="120259" cy="143160"/>
            </a:xfrm>
            <a:prstGeom prst="straightConnector1">
              <a:avLst/>
            </a:prstGeom>
            <a:ln>
              <a:tailEnd type="triangle" w="sm" len="sm"/>
            </a:ln>
          </p:spPr>
          <p:style>
            <a:lnRef idx="1">
              <a:schemeClr val="accent3"/>
            </a:lnRef>
            <a:fillRef idx="0">
              <a:schemeClr val="accent3"/>
            </a:fillRef>
            <a:effectRef idx="0">
              <a:schemeClr val="accent3"/>
            </a:effectRef>
            <a:fontRef idx="minor">
              <a:schemeClr val="tx1"/>
            </a:fontRef>
          </p:style>
        </p:cxnSp>
        <p:cxnSp>
          <p:nvCxnSpPr>
            <p:cNvPr id="323" name="Straight Arrow Connector 322"/>
            <p:cNvCxnSpPr>
              <a:cxnSpLocks/>
              <a:endCxn id="749" idx="2"/>
            </p:cNvCxnSpPr>
            <p:nvPr/>
          </p:nvCxnSpPr>
          <p:spPr>
            <a:xfrm flipV="1">
              <a:off x="5469807" y="5805034"/>
              <a:ext cx="117676" cy="191496"/>
            </a:xfrm>
            <a:prstGeom prst="straightConnector1">
              <a:avLst/>
            </a:prstGeom>
            <a:ln>
              <a:tailEnd type="triangle" w="sm" len="sm"/>
            </a:ln>
          </p:spPr>
          <p:style>
            <a:lnRef idx="1">
              <a:schemeClr val="accent3"/>
            </a:lnRef>
            <a:fillRef idx="0">
              <a:schemeClr val="accent3"/>
            </a:fillRef>
            <a:effectRef idx="0">
              <a:schemeClr val="accent3"/>
            </a:effectRef>
            <a:fontRef idx="minor">
              <a:schemeClr val="tx1"/>
            </a:fontRef>
          </p:style>
        </p:cxnSp>
        <p:cxnSp>
          <p:nvCxnSpPr>
            <p:cNvPr id="324" name="Straight Arrow Connector 323"/>
            <p:cNvCxnSpPr/>
            <p:nvPr/>
          </p:nvCxnSpPr>
          <p:spPr>
            <a:xfrm flipH="1" flipV="1">
              <a:off x="5352554" y="5794200"/>
              <a:ext cx="99032" cy="218204"/>
            </a:xfrm>
            <a:prstGeom prst="straightConnector1">
              <a:avLst/>
            </a:prstGeom>
            <a:ln>
              <a:tailEnd type="triangle" w="sm" len="sm"/>
            </a:ln>
          </p:spPr>
          <p:style>
            <a:lnRef idx="1">
              <a:schemeClr val="accent3"/>
            </a:lnRef>
            <a:fillRef idx="0">
              <a:schemeClr val="accent3"/>
            </a:fillRef>
            <a:effectRef idx="0">
              <a:schemeClr val="accent3"/>
            </a:effectRef>
            <a:fontRef idx="minor">
              <a:schemeClr val="tx1"/>
            </a:fontRef>
          </p:style>
        </p:cxnSp>
        <p:cxnSp>
          <p:nvCxnSpPr>
            <p:cNvPr id="326" name="Straight Arrow Connector 325"/>
            <p:cNvCxnSpPr>
              <a:cxnSpLocks/>
            </p:cNvCxnSpPr>
            <p:nvPr/>
          </p:nvCxnSpPr>
          <p:spPr>
            <a:xfrm flipV="1">
              <a:off x="5920289" y="5563238"/>
              <a:ext cx="0" cy="377187"/>
            </a:xfrm>
            <a:prstGeom prst="straightConnector1">
              <a:avLst/>
            </a:prstGeom>
            <a:ln>
              <a:tailEnd type="triangle" w="sm" len="sm"/>
            </a:ln>
          </p:spPr>
          <p:style>
            <a:lnRef idx="1">
              <a:schemeClr val="accent3"/>
            </a:lnRef>
            <a:fillRef idx="0">
              <a:schemeClr val="accent3"/>
            </a:fillRef>
            <a:effectRef idx="0">
              <a:schemeClr val="accent3"/>
            </a:effectRef>
            <a:fontRef idx="minor">
              <a:schemeClr val="tx1"/>
            </a:fontRef>
          </p:style>
        </p:cxnSp>
        <p:sp>
          <p:nvSpPr>
            <p:cNvPr id="329" name="Rounded Rectangle 328"/>
            <p:cNvSpPr/>
            <p:nvPr/>
          </p:nvSpPr>
          <p:spPr>
            <a:xfrm>
              <a:off x="2935562" y="5031803"/>
              <a:ext cx="213246" cy="180802"/>
            </a:xfrm>
            <a:prstGeom prst="rect">
              <a:avLst/>
            </a:prstGeom>
            <a:ln>
              <a:no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0" name="Rounded Rectangle 329"/>
            <p:cNvSpPr/>
            <p:nvPr/>
          </p:nvSpPr>
          <p:spPr>
            <a:xfrm>
              <a:off x="3174907" y="5031803"/>
              <a:ext cx="213246" cy="180802"/>
            </a:xfrm>
            <a:prstGeom prst="rect">
              <a:avLst/>
            </a:prstGeom>
            <a:ln>
              <a:no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1" name="Straight Arrow Connector 330"/>
            <p:cNvCxnSpPr>
              <a:cxnSpLocks/>
              <a:endCxn id="329" idx="2"/>
            </p:cNvCxnSpPr>
            <p:nvPr/>
          </p:nvCxnSpPr>
          <p:spPr>
            <a:xfrm flipV="1">
              <a:off x="2944181" y="5212605"/>
              <a:ext cx="98004" cy="741939"/>
            </a:xfrm>
            <a:prstGeom prst="straightConnector1">
              <a:avLst/>
            </a:prstGeom>
            <a:ln>
              <a:tailEnd type="triangle" w="sm" len="sm"/>
            </a:ln>
          </p:spPr>
          <p:style>
            <a:lnRef idx="1">
              <a:schemeClr val="accent3"/>
            </a:lnRef>
            <a:fillRef idx="0">
              <a:schemeClr val="accent3"/>
            </a:fillRef>
            <a:effectRef idx="0">
              <a:schemeClr val="accent3"/>
            </a:effectRef>
            <a:fontRef idx="minor">
              <a:schemeClr val="tx1"/>
            </a:fontRef>
          </p:style>
        </p:cxnSp>
        <p:cxnSp>
          <p:nvCxnSpPr>
            <p:cNvPr id="334" name="Straight Arrow Connector 333"/>
            <p:cNvCxnSpPr>
              <a:cxnSpLocks/>
              <a:stCxn id="330" idx="0"/>
            </p:cNvCxnSpPr>
            <p:nvPr/>
          </p:nvCxnSpPr>
          <p:spPr>
            <a:xfrm flipH="1" flipV="1">
              <a:off x="3158441" y="4831306"/>
              <a:ext cx="123089" cy="200497"/>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337" name="Straight Arrow Connector 336"/>
            <p:cNvCxnSpPr>
              <a:cxnSpLocks/>
              <a:stCxn id="184" idx="0"/>
              <a:endCxn id="650" idx="2"/>
            </p:cNvCxnSpPr>
            <p:nvPr/>
          </p:nvCxnSpPr>
          <p:spPr>
            <a:xfrm flipH="1" flipV="1">
              <a:off x="2437369" y="4843047"/>
              <a:ext cx="185469" cy="188756"/>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p:cNvCxnSpPr>
              <a:cxnSpLocks/>
              <a:endCxn id="330" idx="2"/>
            </p:cNvCxnSpPr>
            <p:nvPr/>
          </p:nvCxnSpPr>
          <p:spPr>
            <a:xfrm flipH="1" flipV="1">
              <a:off x="3281530" y="5212605"/>
              <a:ext cx="124611" cy="749082"/>
            </a:xfrm>
            <a:prstGeom prst="straightConnector1">
              <a:avLst/>
            </a:prstGeom>
            <a:ln>
              <a:tailEnd type="triangle" w="sm" len="sm"/>
            </a:ln>
          </p:spPr>
          <p:style>
            <a:lnRef idx="1">
              <a:schemeClr val="accent3"/>
            </a:lnRef>
            <a:fillRef idx="0">
              <a:schemeClr val="accent3"/>
            </a:fillRef>
            <a:effectRef idx="0">
              <a:schemeClr val="accent3"/>
            </a:effectRef>
            <a:fontRef idx="minor">
              <a:schemeClr val="tx1"/>
            </a:fontRef>
          </p:style>
        </p:cxnSp>
        <p:cxnSp>
          <p:nvCxnSpPr>
            <p:cNvPr id="346" name="Straight Arrow Connector 345"/>
            <p:cNvCxnSpPr>
              <a:cxnSpLocks/>
              <a:endCxn id="782" idx="2"/>
            </p:cNvCxnSpPr>
            <p:nvPr/>
          </p:nvCxnSpPr>
          <p:spPr>
            <a:xfrm flipV="1">
              <a:off x="9067800" y="5566905"/>
              <a:ext cx="120930" cy="484645"/>
            </a:xfrm>
            <a:prstGeom prst="straightConnector1">
              <a:avLst/>
            </a:prstGeom>
            <a:ln>
              <a:tailEnd type="triangle" w="sm" len="sm"/>
            </a:ln>
          </p:spPr>
          <p:style>
            <a:lnRef idx="1">
              <a:schemeClr val="accent3"/>
            </a:lnRef>
            <a:fillRef idx="0">
              <a:schemeClr val="accent3"/>
            </a:fillRef>
            <a:effectRef idx="0">
              <a:schemeClr val="accent3"/>
            </a:effectRef>
            <a:fontRef idx="minor">
              <a:schemeClr val="tx1"/>
            </a:fontRef>
          </p:style>
        </p:cxnSp>
        <p:cxnSp>
          <p:nvCxnSpPr>
            <p:cNvPr id="349" name="Straight Arrow Connector 348"/>
            <p:cNvCxnSpPr>
              <a:cxnSpLocks/>
              <a:stCxn id="344" idx="0"/>
            </p:cNvCxnSpPr>
            <p:nvPr/>
          </p:nvCxnSpPr>
          <p:spPr>
            <a:xfrm flipH="1" flipV="1">
              <a:off x="9401873" y="5207234"/>
              <a:ext cx="341552" cy="727762"/>
            </a:xfrm>
            <a:prstGeom prst="straightConnector1">
              <a:avLst/>
            </a:prstGeom>
            <a:ln>
              <a:tailEnd type="triangle" w="sm" len="sm"/>
            </a:ln>
          </p:spPr>
          <p:style>
            <a:lnRef idx="1">
              <a:schemeClr val="accent3"/>
            </a:lnRef>
            <a:fillRef idx="0">
              <a:schemeClr val="accent3"/>
            </a:fillRef>
            <a:effectRef idx="0">
              <a:schemeClr val="accent3"/>
            </a:effectRef>
            <a:fontRef idx="minor">
              <a:schemeClr val="tx1"/>
            </a:fontRef>
          </p:style>
        </p:cxnSp>
        <p:cxnSp>
          <p:nvCxnSpPr>
            <p:cNvPr id="352" name="Straight Arrow Connector 351"/>
            <p:cNvCxnSpPr>
              <a:cxnSpLocks/>
              <a:stCxn id="345" idx="0"/>
              <a:endCxn id="781" idx="2"/>
            </p:cNvCxnSpPr>
            <p:nvPr/>
          </p:nvCxnSpPr>
          <p:spPr>
            <a:xfrm flipH="1" flipV="1">
              <a:off x="8943464" y="5566905"/>
              <a:ext cx="95743" cy="368091"/>
            </a:xfrm>
            <a:prstGeom prst="straightConnector1">
              <a:avLst/>
            </a:prstGeom>
            <a:ln>
              <a:tailEnd type="triangle" w="sm" len="sm"/>
            </a:ln>
          </p:spPr>
          <p:style>
            <a:lnRef idx="1">
              <a:schemeClr val="accent3"/>
            </a:lnRef>
            <a:fillRef idx="0">
              <a:schemeClr val="accent3"/>
            </a:fillRef>
            <a:effectRef idx="0">
              <a:schemeClr val="accent3"/>
            </a:effectRef>
            <a:fontRef idx="minor">
              <a:schemeClr val="tx1"/>
            </a:fontRef>
          </p:style>
        </p:cxnSp>
        <p:cxnSp>
          <p:nvCxnSpPr>
            <p:cNvPr id="354" name="Straight Arrow Connector 353"/>
            <p:cNvCxnSpPr>
              <a:cxnSpLocks/>
            </p:cNvCxnSpPr>
            <p:nvPr/>
          </p:nvCxnSpPr>
          <p:spPr>
            <a:xfrm flipV="1">
              <a:off x="6473825" y="5562103"/>
              <a:ext cx="88760" cy="549772"/>
            </a:xfrm>
            <a:prstGeom prst="straightConnector1">
              <a:avLst/>
            </a:prstGeom>
            <a:ln>
              <a:tailEnd type="triangle" w="sm" len="sm"/>
            </a:ln>
          </p:spPr>
          <p:style>
            <a:lnRef idx="1">
              <a:schemeClr val="accent3"/>
            </a:lnRef>
            <a:fillRef idx="0">
              <a:schemeClr val="accent3"/>
            </a:fillRef>
            <a:effectRef idx="0">
              <a:schemeClr val="accent3"/>
            </a:effectRef>
            <a:fontRef idx="minor">
              <a:schemeClr val="tx1"/>
            </a:fontRef>
          </p:style>
        </p:cxnSp>
        <p:cxnSp>
          <p:nvCxnSpPr>
            <p:cNvPr id="355" name="Straight Arrow Connector 354"/>
            <p:cNvCxnSpPr>
              <a:cxnSpLocks/>
              <a:endCxn id="761" idx="2"/>
            </p:cNvCxnSpPr>
            <p:nvPr/>
          </p:nvCxnSpPr>
          <p:spPr>
            <a:xfrm flipH="1" flipV="1">
              <a:off x="6338378" y="5566905"/>
              <a:ext cx="125922" cy="529095"/>
            </a:xfrm>
            <a:prstGeom prst="straightConnector1">
              <a:avLst/>
            </a:prstGeom>
            <a:ln>
              <a:tailEnd type="triangle" w="sm" len="sm"/>
            </a:ln>
          </p:spPr>
          <p:style>
            <a:lnRef idx="1">
              <a:schemeClr val="accent3"/>
            </a:lnRef>
            <a:fillRef idx="0">
              <a:schemeClr val="accent3"/>
            </a:fillRef>
            <a:effectRef idx="0">
              <a:schemeClr val="accent3"/>
            </a:effectRef>
            <a:fontRef idx="minor">
              <a:schemeClr val="tx1"/>
            </a:fontRef>
          </p:style>
        </p:cxnSp>
        <p:sp>
          <p:nvSpPr>
            <p:cNvPr id="632" name="Freeform: Shape 631">
              <a:extLst>
                <a:ext uri="{FF2B5EF4-FFF2-40B4-BE49-F238E27FC236}">
                  <a16:creationId xmlns:a16="http://schemas.microsoft.com/office/drawing/2014/main" id="{E0CBF3BD-7575-FFD5-069A-EF6CD85E10F9}"/>
                </a:ext>
              </a:extLst>
            </p:cNvPr>
            <p:cNvSpPr/>
            <p:nvPr/>
          </p:nvSpPr>
          <p:spPr>
            <a:xfrm flipH="1" flipV="1">
              <a:off x="2430144" y="4356099"/>
              <a:ext cx="363856" cy="390525"/>
            </a:xfrm>
            <a:custGeom>
              <a:avLst/>
              <a:gdLst>
                <a:gd name="connsiteX0" fmla="*/ 2638425 w 2638425"/>
                <a:gd name="connsiteY0" fmla="*/ 0 h 700087"/>
                <a:gd name="connsiteX1" fmla="*/ 0 w 2638425"/>
                <a:gd name="connsiteY1" fmla="*/ 700087 h 700087"/>
              </a:gdLst>
              <a:ahLst/>
              <a:cxnLst>
                <a:cxn ang="0">
                  <a:pos x="connsiteX0" y="connsiteY0"/>
                </a:cxn>
                <a:cxn ang="0">
                  <a:pos x="connsiteX1" y="connsiteY1"/>
                </a:cxn>
              </a:cxnLst>
              <a:rect l="l" t="t" r="r" b="b"/>
              <a:pathLst>
                <a:path w="2638425" h="700087">
                  <a:moveTo>
                    <a:pt x="2638425" y="0"/>
                  </a:moveTo>
                  <a:lnTo>
                    <a:pt x="0" y="700087"/>
                  </a:lnTo>
                </a:path>
              </a:pathLst>
            </a:custGeom>
            <a:noFill/>
            <a:ln w="9525">
              <a:tailEnd type="triangle"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BBBAA715-4BCB-6CAC-637A-BAE137B8A45E}"/>
                </a:ext>
              </a:extLst>
            </p:cNvPr>
            <p:cNvSpPr/>
            <p:nvPr/>
          </p:nvSpPr>
          <p:spPr>
            <a:xfrm flipV="1">
              <a:off x="2841625" y="4359275"/>
              <a:ext cx="365125" cy="387350"/>
            </a:xfrm>
            <a:custGeom>
              <a:avLst/>
              <a:gdLst>
                <a:gd name="connsiteX0" fmla="*/ 2638425 w 2638425"/>
                <a:gd name="connsiteY0" fmla="*/ 0 h 700087"/>
                <a:gd name="connsiteX1" fmla="*/ 0 w 2638425"/>
                <a:gd name="connsiteY1" fmla="*/ 700087 h 700087"/>
              </a:gdLst>
              <a:ahLst/>
              <a:cxnLst>
                <a:cxn ang="0">
                  <a:pos x="connsiteX0" y="connsiteY0"/>
                </a:cxn>
                <a:cxn ang="0">
                  <a:pos x="connsiteX1" y="connsiteY1"/>
                </a:cxn>
              </a:cxnLst>
              <a:rect l="l" t="t" r="r" b="b"/>
              <a:pathLst>
                <a:path w="2638425" h="700087">
                  <a:moveTo>
                    <a:pt x="2638425" y="0"/>
                  </a:moveTo>
                  <a:lnTo>
                    <a:pt x="0" y="700087"/>
                  </a:lnTo>
                </a:path>
              </a:pathLst>
            </a:custGeom>
            <a:noFill/>
            <a:ln w="9525">
              <a:tailEnd type="triangle"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E6383510-23F9-B5C2-FDCF-3F2610C13725}"/>
                </a:ext>
              </a:extLst>
            </p:cNvPr>
            <p:cNvSpPr/>
            <p:nvPr/>
          </p:nvSpPr>
          <p:spPr>
            <a:xfrm flipH="1" flipV="1">
              <a:off x="2670174" y="4360068"/>
              <a:ext cx="142082" cy="396081"/>
            </a:xfrm>
            <a:custGeom>
              <a:avLst/>
              <a:gdLst>
                <a:gd name="connsiteX0" fmla="*/ 2638425 w 2638425"/>
                <a:gd name="connsiteY0" fmla="*/ 0 h 700087"/>
                <a:gd name="connsiteX1" fmla="*/ 0 w 2638425"/>
                <a:gd name="connsiteY1" fmla="*/ 700087 h 700087"/>
              </a:gdLst>
              <a:ahLst/>
              <a:cxnLst>
                <a:cxn ang="0">
                  <a:pos x="connsiteX0" y="connsiteY0"/>
                </a:cxn>
                <a:cxn ang="0">
                  <a:pos x="connsiteX1" y="connsiteY1"/>
                </a:cxn>
              </a:cxnLst>
              <a:rect l="l" t="t" r="r" b="b"/>
              <a:pathLst>
                <a:path w="2638425" h="700087">
                  <a:moveTo>
                    <a:pt x="2638425" y="0"/>
                  </a:moveTo>
                  <a:lnTo>
                    <a:pt x="0" y="700087"/>
                  </a:lnTo>
                </a:path>
              </a:pathLst>
            </a:custGeom>
            <a:noFill/>
            <a:ln w="9525">
              <a:tailEnd type="triangle"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F09E28F2-6E7A-DAD4-4185-949EE06D7464}"/>
                </a:ext>
              </a:extLst>
            </p:cNvPr>
            <p:cNvSpPr/>
            <p:nvPr/>
          </p:nvSpPr>
          <p:spPr>
            <a:xfrm flipV="1">
              <a:off x="2832100" y="4362449"/>
              <a:ext cx="66674" cy="377824"/>
            </a:xfrm>
            <a:custGeom>
              <a:avLst/>
              <a:gdLst>
                <a:gd name="connsiteX0" fmla="*/ 2638425 w 2638425"/>
                <a:gd name="connsiteY0" fmla="*/ 0 h 700087"/>
                <a:gd name="connsiteX1" fmla="*/ 0 w 2638425"/>
                <a:gd name="connsiteY1" fmla="*/ 700087 h 700087"/>
              </a:gdLst>
              <a:ahLst/>
              <a:cxnLst>
                <a:cxn ang="0">
                  <a:pos x="connsiteX0" y="connsiteY0"/>
                </a:cxn>
                <a:cxn ang="0">
                  <a:pos x="connsiteX1" y="connsiteY1"/>
                </a:cxn>
              </a:cxnLst>
              <a:rect l="l" t="t" r="r" b="b"/>
              <a:pathLst>
                <a:path w="2638425" h="700087">
                  <a:moveTo>
                    <a:pt x="2638425" y="0"/>
                  </a:moveTo>
                  <a:lnTo>
                    <a:pt x="0" y="700087"/>
                  </a:lnTo>
                </a:path>
              </a:pathLst>
            </a:custGeom>
            <a:noFill/>
            <a:ln w="9525">
              <a:tailEnd type="triangle"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0" name="Rectangle 649">
              <a:extLst>
                <a:ext uri="{FF2B5EF4-FFF2-40B4-BE49-F238E27FC236}">
                  <a16:creationId xmlns:a16="http://schemas.microsoft.com/office/drawing/2014/main" id="{677CD087-30B7-44E5-A34A-DFDA0A16E994}"/>
                </a:ext>
              </a:extLst>
            </p:cNvPr>
            <p:cNvSpPr/>
            <p:nvPr/>
          </p:nvSpPr>
          <p:spPr>
            <a:xfrm>
              <a:off x="2331696" y="4670425"/>
              <a:ext cx="211345" cy="172622"/>
            </a:xfrm>
            <a:prstGeom prst="rect">
              <a:avLst/>
            </a:prstGeom>
            <a:solidFill>
              <a:srgbClr val="B686DA"/>
            </a:solidFill>
            <a:ln>
              <a:noFill/>
            </a:ln>
            <a:effectLst>
              <a:outerShdw blurRad="38100" dist="127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3" name="Rectangle 672">
              <a:extLst>
                <a:ext uri="{FF2B5EF4-FFF2-40B4-BE49-F238E27FC236}">
                  <a16:creationId xmlns:a16="http://schemas.microsoft.com/office/drawing/2014/main" id="{F35315D7-92A2-3564-AE9E-0C519B48E603}"/>
                </a:ext>
              </a:extLst>
            </p:cNvPr>
            <p:cNvSpPr/>
            <p:nvPr/>
          </p:nvSpPr>
          <p:spPr>
            <a:xfrm>
              <a:off x="2571938" y="4670425"/>
              <a:ext cx="211345" cy="172622"/>
            </a:xfrm>
            <a:prstGeom prst="rect">
              <a:avLst/>
            </a:prstGeom>
            <a:solidFill>
              <a:srgbClr val="B686DA"/>
            </a:solidFill>
            <a:ln>
              <a:noFill/>
            </a:ln>
            <a:effectLst>
              <a:outerShdw blurRad="38100" dist="127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4" name="Rectangle 673">
              <a:extLst>
                <a:ext uri="{FF2B5EF4-FFF2-40B4-BE49-F238E27FC236}">
                  <a16:creationId xmlns:a16="http://schemas.microsoft.com/office/drawing/2014/main" id="{74F5273D-5840-7AF8-4093-2D6021B3CC92}"/>
                </a:ext>
              </a:extLst>
            </p:cNvPr>
            <p:cNvSpPr/>
            <p:nvPr/>
          </p:nvSpPr>
          <p:spPr>
            <a:xfrm>
              <a:off x="2812180" y="4670425"/>
              <a:ext cx="211345" cy="172622"/>
            </a:xfrm>
            <a:prstGeom prst="rect">
              <a:avLst/>
            </a:prstGeom>
            <a:solidFill>
              <a:srgbClr val="B686DA"/>
            </a:solidFill>
            <a:ln>
              <a:noFill/>
            </a:ln>
            <a:effectLst>
              <a:outerShdw blurRad="38100" dist="127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5" name="Rectangle 674">
              <a:extLst>
                <a:ext uri="{FF2B5EF4-FFF2-40B4-BE49-F238E27FC236}">
                  <a16:creationId xmlns:a16="http://schemas.microsoft.com/office/drawing/2014/main" id="{64ED9A7A-E3F3-D118-FB83-EDEF141588C1}"/>
                </a:ext>
              </a:extLst>
            </p:cNvPr>
            <p:cNvSpPr/>
            <p:nvPr/>
          </p:nvSpPr>
          <p:spPr>
            <a:xfrm>
              <a:off x="3052421" y="4670425"/>
              <a:ext cx="211345" cy="172622"/>
            </a:xfrm>
            <a:prstGeom prst="rect">
              <a:avLst/>
            </a:prstGeom>
            <a:solidFill>
              <a:srgbClr val="B686DA"/>
            </a:solidFill>
            <a:ln>
              <a:noFill/>
            </a:ln>
            <a:effectLst>
              <a:outerShdw blurRad="38100" dist="127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C621C693-1DA9-DAD7-7A0B-0018B1825546}"/>
                </a:ext>
              </a:extLst>
            </p:cNvPr>
            <p:cNvSpPr/>
            <p:nvPr/>
          </p:nvSpPr>
          <p:spPr>
            <a:xfrm flipH="1" flipV="1">
              <a:off x="5727699" y="4360068"/>
              <a:ext cx="142082" cy="396081"/>
            </a:xfrm>
            <a:custGeom>
              <a:avLst/>
              <a:gdLst>
                <a:gd name="connsiteX0" fmla="*/ 2638425 w 2638425"/>
                <a:gd name="connsiteY0" fmla="*/ 0 h 700087"/>
                <a:gd name="connsiteX1" fmla="*/ 0 w 2638425"/>
                <a:gd name="connsiteY1" fmla="*/ 700087 h 700087"/>
              </a:gdLst>
              <a:ahLst/>
              <a:cxnLst>
                <a:cxn ang="0">
                  <a:pos x="connsiteX0" y="connsiteY0"/>
                </a:cxn>
                <a:cxn ang="0">
                  <a:pos x="connsiteX1" y="connsiteY1"/>
                </a:cxn>
              </a:cxnLst>
              <a:rect l="l" t="t" r="r" b="b"/>
              <a:pathLst>
                <a:path w="2638425" h="700087">
                  <a:moveTo>
                    <a:pt x="2638425" y="0"/>
                  </a:moveTo>
                  <a:lnTo>
                    <a:pt x="0" y="700087"/>
                  </a:lnTo>
                </a:path>
              </a:pathLst>
            </a:custGeom>
            <a:noFill/>
            <a:ln w="9525">
              <a:tailEnd type="triangle"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DB938A9E-3259-96B1-34F0-5EDDB1B901FB}"/>
                </a:ext>
              </a:extLst>
            </p:cNvPr>
            <p:cNvSpPr/>
            <p:nvPr/>
          </p:nvSpPr>
          <p:spPr>
            <a:xfrm flipV="1">
              <a:off x="5889625" y="4362449"/>
              <a:ext cx="66674" cy="377824"/>
            </a:xfrm>
            <a:custGeom>
              <a:avLst/>
              <a:gdLst>
                <a:gd name="connsiteX0" fmla="*/ 2638425 w 2638425"/>
                <a:gd name="connsiteY0" fmla="*/ 0 h 700087"/>
                <a:gd name="connsiteX1" fmla="*/ 0 w 2638425"/>
                <a:gd name="connsiteY1" fmla="*/ 700087 h 700087"/>
              </a:gdLst>
              <a:ahLst/>
              <a:cxnLst>
                <a:cxn ang="0">
                  <a:pos x="connsiteX0" y="connsiteY0"/>
                </a:cxn>
                <a:cxn ang="0">
                  <a:pos x="connsiteX1" y="connsiteY1"/>
                </a:cxn>
              </a:cxnLst>
              <a:rect l="l" t="t" r="r" b="b"/>
              <a:pathLst>
                <a:path w="2638425" h="700087">
                  <a:moveTo>
                    <a:pt x="2638425" y="0"/>
                  </a:moveTo>
                  <a:lnTo>
                    <a:pt x="0" y="700087"/>
                  </a:lnTo>
                </a:path>
              </a:pathLst>
            </a:custGeom>
            <a:noFill/>
            <a:ln w="9525">
              <a:tailEnd type="triangle"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5" name="Rectangle 694">
              <a:extLst>
                <a:ext uri="{FF2B5EF4-FFF2-40B4-BE49-F238E27FC236}">
                  <a16:creationId xmlns:a16="http://schemas.microsoft.com/office/drawing/2014/main" id="{EFE602B4-2D78-51EC-1BD9-869062040A2D}"/>
                </a:ext>
              </a:extLst>
            </p:cNvPr>
            <p:cNvSpPr/>
            <p:nvPr/>
          </p:nvSpPr>
          <p:spPr>
            <a:xfrm>
              <a:off x="5629463" y="4670425"/>
              <a:ext cx="211345" cy="172622"/>
            </a:xfrm>
            <a:prstGeom prst="rect">
              <a:avLst/>
            </a:prstGeom>
            <a:solidFill>
              <a:srgbClr val="B686DA"/>
            </a:solidFill>
            <a:ln>
              <a:noFill/>
            </a:ln>
            <a:effectLst>
              <a:outerShdw blurRad="38100" dist="127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6" name="Rectangle 695">
              <a:extLst>
                <a:ext uri="{FF2B5EF4-FFF2-40B4-BE49-F238E27FC236}">
                  <a16:creationId xmlns:a16="http://schemas.microsoft.com/office/drawing/2014/main" id="{EA9290C4-6840-271F-8050-A88E665EDE30}"/>
                </a:ext>
              </a:extLst>
            </p:cNvPr>
            <p:cNvSpPr/>
            <p:nvPr/>
          </p:nvSpPr>
          <p:spPr>
            <a:xfrm>
              <a:off x="5869705" y="4670425"/>
              <a:ext cx="211345" cy="172622"/>
            </a:xfrm>
            <a:prstGeom prst="rect">
              <a:avLst/>
            </a:prstGeom>
            <a:solidFill>
              <a:srgbClr val="B686DA"/>
            </a:solidFill>
            <a:ln>
              <a:noFill/>
            </a:ln>
            <a:effectLst>
              <a:outerShdw blurRad="38100" dist="127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5" name="Rounded Rectangle 164">
              <a:extLst>
                <a:ext uri="{FF2B5EF4-FFF2-40B4-BE49-F238E27FC236}">
                  <a16:creationId xmlns:a16="http://schemas.microsoft.com/office/drawing/2014/main" id="{3DDCD49C-47D0-D92D-D632-B3E1D5295FA2}"/>
                </a:ext>
              </a:extLst>
            </p:cNvPr>
            <p:cNvSpPr/>
            <p:nvPr/>
          </p:nvSpPr>
          <p:spPr>
            <a:xfrm>
              <a:off x="1940311" y="5392457"/>
              <a:ext cx="212512" cy="180802"/>
            </a:xfrm>
            <a:prstGeom prst="rect">
              <a:avLst/>
            </a:prstGeom>
            <a:solidFill>
              <a:schemeClr val="tx1"/>
            </a:solidFill>
            <a:ln>
              <a:no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6" name="Rounded Rectangle 183">
              <a:extLst>
                <a:ext uri="{FF2B5EF4-FFF2-40B4-BE49-F238E27FC236}">
                  <a16:creationId xmlns:a16="http://schemas.microsoft.com/office/drawing/2014/main" id="{527F31A5-1D37-C3A7-E1F6-9F29D7AA1726}"/>
                </a:ext>
              </a:extLst>
            </p:cNvPr>
            <p:cNvSpPr/>
            <p:nvPr/>
          </p:nvSpPr>
          <p:spPr>
            <a:xfrm>
              <a:off x="2185210" y="5392457"/>
              <a:ext cx="213246" cy="180802"/>
            </a:xfrm>
            <a:prstGeom prst="rect">
              <a:avLst/>
            </a:prstGeom>
            <a:solidFill>
              <a:schemeClr val="tx1"/>
            </a:solidFill>
            <a:ln>
              <a:no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9" name="Rounded Rectangle 164">
              <a:extLst>
                <a:ext uri="{FF2B5EF4-FFF2-40B4-BE49-F238E27FC236}">
                  <a16:creationId xmlns:a16="http://schemas.microsoft.com/office/drawing/2014/main" id="{526F2A5B-3DA4-7FA0-7910-46D4FA018B9A}"/>
                </a:ext>
              </a:extLst>
            </p:cNvPr>
            <p:cNvSpPr/>
            <p:nvPr/>
          </p:nvSpPr>
          <p:spPr>
            <a:xfrm>
              <a:off x="1940311" y="5630582"/>
              <a:ext cx="212512" cy="180802"/>
            </a:xfrm>
            <a:prstGeom prst="rect">
              <a:avLst/>
            </a:prstGeom>
            <a:solidFill>
              <a:schemeClr val="tx1"/>
            </a:solidFill>
            <a:ln>
              <a:no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0" name="Rounded Rectangle 183">
              <a:extLst>
                <a:ext uri="{FF2B5EF4-FFF2-40B4-BE49-F238E27FC236}">
                  <a16:creationId xmlns:a16="http://schemas.microsoft.com/office/drawing/2014/main" id="{DB4F93DA-3DC7-D69B-06CE-0F6C7DFBBD1F}"/>
                </a:ext>
              </a:extLst>
            </p:cNvPr>
            <p:cNvSpPr/>
            <p:nvPr/>
          </p:nvSpPr>
          <p:spPr>
            <a:xfrm>
              <a:off x="2185210" y="5630582"/>
              <a:ext cx="213246" cy="180802"/>
            </a:xfrm>
            <a:prstGeom prst="rect">
              <a:avLst/>
            </a:prstGeom>
            <a:solidFill>
              <a:schemeClr val="tx1"/>
            </a:solidFill>
            <a:ln>
              <a:no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21" name="Straight Arrow Connector 720">
              <a:extLst>
                <a:ext uri="{FF2B5EF4-FFF2-40B4-BE49-F238E27FC236}">
                  <a16:creationId xmlns:a16="http://schemas.microsoft.com/office/drawing/2014/main" id="{ACBA10C8-5C12-3169-57B4-E0A3B44F564D}"/>
                </a:ext>
              </a:extLst>
            </p:cNvPr>
            <p:cNvCxnSpPr>
              <a:cxnSpLocks/>
              <a:stCxn id="720" idx="0"/>
            </p:cNvCxnSpPr>
            <p:nvPr/>
          </p:nvCxnSpPr>
          <p:spPr>
            <a:xfrm flipH="1" flipV="1">
              <a:off x="2146580" y="5216071"/>
              <a:ext cx="145253" cy="414511"/>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cxnSp>
          <p:nvCxnSpPr>
            <p:cNvPr id="724" name="Straight Arrow Connector 723">
              <a:extLst>
                <a:ext uri="{FF2B5EF4-FFF2-40B4-BE49-F238E27FC236}">
                  <a16:creationId xmlns:a16="http://schemas.microsoft.com/office/drawing/2014/main" id="{3B3FDCBC-7CA4-BBA7-D399-00D0AA1E8C57}"/>
                </a:ext>
              </a:extLst>
            </p:cNvPr>
            <p:cNvCxnSpPr>
              <a:cxnSpLocks/>
            </p:cNvCxnSpPr>
            <p:nvPr/>
          </p:nvCxnSpPr>
          <p:spPr>
            <a:xfrm flipV="1">
              <a:off x="2053708" y="5216071"/>
              <a:ext cx="92872" cy="457374"/>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cxnSp>
          <p:nvCxnSpPr>
            <p:cNvPr id="726" name="Straight Arrow Connector 725">
              <a:extLst>
                <a:ext uri="{FF2B5EF4-FFF2-40B4-BE49-F238E27FC236}">
                  <a16:creationId xmlns:a16="http://schemas.microsoft.com/office/drawing/2014/main" id="{C3A8C9F3-640F-261C-68FB-D31B1179ABB2}"/>
                </a:ext>
              </a:extLst>
            </p:cNvPr>
            <p:cNvCxnSpPr>
              <a:cxnSpLocks/>
            </p:cNvCxnSpPr>
            <p:nvPr/>
          </p:nvCxnSpPr>
          <p:spPr>
            <a:xfrm flipV="1">
              <a:off x="2529964" y="5211780"/>
              <a:ext cx="91447" cy="187816"/>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cxnSp>
          <p:nvCxnSpPr>
            <p:cNvPr id="727" name="Straight Arrow Connector 726">
              <a:extLst>
                <a:ext uri="{FF2B5EF4-FFF2-40B4-BE49-F238E27FC236}">
                  <a16:creationId xmlns:a16="http://schemas.microsoft.com/office/drawing/2014/main" id="{DC6505A9-2E46-E106-AAEA-D127DCB65661}"/>
                </a:ext>
              </a:extLst>
            </p:cNvPr>
            <p:cNvCxnSpPr>
              <a:cxnSpLocks/>
              <a:stCxn id="729" idx="0"/>
            </p:cNvCxnSpPr>
            <p:nvPr/>
          </p:nvCxnSpPr>
          <p:spPr>
            <a:xfrm flipH="1" flipV="1">
              <a:off x="2630936" y="5214162"/>
              <a:ext cx="144294" cy="178291"/>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sp>
          <p:nvSpPr>
            <p:cNvPr id="728" name="Rounded Rectangle 164">
              <a:extLst>
                <a:ext uri="{FF2B5EF4-FFF2-40B4-BE49-F238E27FC236}">
                  <a16:creationId xmlns:a16="http://schemas.microsoft.com/office/drawing/2014/main" id="{2AE43329-09E3-3DFD-4532-3DDF841733AE}"/>
                </a:ext>
              </a:extLst>
            </p:cNvPr>
            <p:cNvSpPr/>
            <p:nvPr/>
          </p:nvSpPr>
          <p:spPr>
            <a:xfrm>
              <a:off x="2423708" y="5392453"/>
              <a:ext cx="212512" cy="180802"/>
            </a:xfrm>
            <a:prstGeom prst="rect">
              <a:avLst/>
            </a:prstGeom>
            <a:solidFill>
              <a:schemeClr val="tx1"/>
            </a:solidFill>
            <a:ln>
              <a:no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9" name="Rounded Rectangle 183">
              <a:extLst>
                <a:ext uri="{FF2B5EF4-FFF2-40B4-BE49-F238E27FC236}">
                  <a16:creationId xmlns:a16="http://schemas.microsoft.com/office/drawing/2014/main" id="{A55CB220-6FA6-BFDA-1765-815A96BD4C57}"/>
                </a:ext>
              </a:extLst>
            </p:cNvPr>
            <p:cNvSpPr/>
            <p:nvPr/>
          </p:nvSpPr>
          <p:spPr>
            <a:xfrm>
              <a:off x="2668607" y="5392453"/>
              <a:ext cx="213246" cy="180802"/>
            </a:xfrm>
            <a:prstGeom prst="rect">
              <a:avLst/>
            </a:prstGeom>
            <a:solidFill>
              <a:schemeClr val="tx1"/>
            </a:solidFill>
            <a:ln>
              <a:no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6" name="Rounded Rectangle 164">
              <a:extLst>
                <a:ext uri="{FF2B5EF4-FFF2-40B4-BE49-F238E27FC236}">
                  <a16:creationId xmlns:a16="http://schemas.microsoft.com/office/drawing/2014/main" id="{3C01373F-375C-34B4-9DED-DAE3E3ECEE93}"/>
                </a:ext>
              </a:extLst>
            </p:cNvPr>
            <p:cNvSpPr/>
            <p:nvPr/>
          </p:nvSpPr>
          <p:spPr>
            <a:xfrm>
              <a:off x="5340738" y="5031803"/>
              <a:ext cx="212512" cy="180802"/>
            </a:xfrm>
            <a:prstGeom prst="rect">
              <a:avLst/>
            </a:prstGeom>
            <a:ln>
              <a:no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7" name="Rounded Rectangle 183">
              <a:extLst>
                <a:ext uri="{FF2B5EF4-FFF2-40B4-BE49-F238E27FC236}">
                  <a16:creationId xmlns:a16="http://schemas.microsoft.com/office/drawing/2014/main" id="{8C2E0268-87AE-CD26-23F7-42286143C89D}"/>
                </a:ext>
              </a:extLst>
            </p:cNvPr>
            <p:cNvSpPr/>
            <p:nvPr/>
          </p:nvSpPr>
          <p:spPr>
            <a:xfrm>
              <a:off x="5811865" y="5031803"/>
              <a:ext cx="213246" cy="180802"/>
            </a:xfrm>
            <a:prstGeom prst="rect">
              <a:avLst/>
            </a:prstGeom>
            <a:ln>
              <a:no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38" name="Straight Arrow Connector 737">
              <a:extLst>
                <a:ext uri="{FF2B5EF4-FFF2-40B4-BE49-F238E27FC236}">
                  <a16:creationId xmlns:a16="http://schemas.microsoft.com/office/drawing/2014/main" id="{F7DE362B-CE66-98A3-D3BC-E8B84203DB06}"/>
                </a:ext>
              </a:extLst>
            </p:cNvPr>
            <p:cNvCxnSpPr>
              <a:cxnSpLocks/>
              <a:stCxn id="736" idx="0"/>
            </p:cNvCxnSpPr>
            <p:nvPr/>
          </p:nvCxnSpPr>
          <p:spPr>
            <a:xfrm flipV="1">
              <a:off x="5446994" y="4823997"/>
              <a:ext cx="286025" cy="207806"/>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739" name="Straight Arrow Connector 738">
              <a:extLst>
                <a:ext uri="{FF2B5EF4-FFF2-40B4-BE49-F238E27FC236}">
                  <a16:creationId xmlns:a16="http://schemas.microsoft.com/office/drawing/2014/main" id="{B328C22E-CD44-3E2A-FD52-D28B39CACFB7}"/>
                </a:ext>
              </a:extLst>
            </p:cNvPr>
            <p:cNvCxnSpPr>
              <a:cxnSpLocks/>
              <a:stCxn id="742" idx="0"/>
              <a:endCxn id="621" idx="2"/>
            </p:cNvCxnSpPr>
            <p:nvPr/>
          </p:nvCxnSpPr>
          <p:spPr>
            <a:xfrm flipH="1" flipV="1">
              <a:off x="5882005" y="4353742"/>
              <a:ext cx="455830" cy="678061"/>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740" name="Straight Arrow Connector 739">
              <a:extLst>
                <a:ext uri="{FF2B5EF4-FFF2-40B4-BE49-F238E27FC236}">
                  <a16:creationId xmlns:a16="http://schemas.microsoft.com/office/drawing/2014/main" id="{AC45E37E-8ED0-D3A4-AEA5-BD8E81C3B6D8}"/>
                </a:ext>
              </a:extLst>
            </p:cNvPr>
            <p:cNvCxnSpPr>
              <a:cxnSpLocks/>
              <a:stCxn id="746" idx="0"/>
            </p:cNvCxnSpPr>
            <p:nvPr/>
          </p:nvCxnSpPr>
          <p:spPr>
            <a:xfrm flipV="1">
              <a:off x="5342217" y="5198291"/>
              <a:ext cx="91447" cy="187816"/>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cxnSp>
          <p:nvCxnSpPr>
            <p:cNvPr id="741" name="Straight Arrow Connector 740">
              <a:extLst>
                <a:ext uri="{FF2B5EF4-FFF2-40B4-BE49-F238E27FC236}">
                  <a16:creationId xmlns:a16="http://schemas.microsoft.com/office/drawing/2014/main" id="{3F3331A7-583B-ECE3-09FD-FE5C2803620E}"/>
                </a:ext>
              </a:extLst>
            </p:cNvPr>
            <p:cNvCxnSpPr>
              <a:cxnSpLocks/>
              <a:stCxn id="747" idx="0"/>
            </p:cNvCxnSpPr>
            <p:nvPr/>
          </p:nvCxnSpPr>
          <p:spPr>
            <a:xfrm flipH="1" flipV="1">
              <a:off x="5443189" y="5207816"/>
              <a:ext cx="144294" cy="178291"/>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sp>
          <p:nvSpPr>
            <p:cNvPr id="742" name="Rounded Rectangle 328">
              <a:extLst>
                <a:ext uri="{FF2B5EF4-FFF2-40B4-BE49-F238E27FC236}">
                  <a16:creationId xmlns:a16="http://schemas.microsoft.com/office/drawing/2014/main" id="{3C3E7CD9-B69D-E333-9701-3A955C0A903E}"/>
                </a:ext>
              </a:extLst>
            </p:cNvPr>
            <p:cNvSpPr/>
            <p:nvPr/>
          </p:nvSpPr>
          <p:spPr>
            <a:xfrm>
              <a:off x="6231212" y="5031803"/>
              <a:ext cx="213246" cy="180802"/>
            </a:xfrm>
            <a:prstGeom prst="rect">
              <a:avLst/>
            </a:prstGeom>
            <a:ln>
              <a:no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3" name="Rounded Rectangle 329">
              <a:extLst>
                <a:ext uri="{FF2B5EF4-FFF2-40B4-BE49-F238E27FC236}">
                  <a16:creationId xmlns:a16="http://schemas.microsoft.com/office/drawing/2014/main" id="{2FFC9661-C20A-4665-F5DD-22FDD8188694}"/>
                </a:ext>
              </a:extLst>
            </p:cNvPr>
            <p:cNvSpPr/>
            <p:nvPr/>
          </p:nvSpPr>
          <p:spPr>
            <a:xfrm>
              <a:off x="6470557" y="5031803"/>
              <a:ext cx="213246" cy="180802"/>
            </a:xfrm>
            <a:prstGeom prst="rect">
              <a:avLst/>
            </a:prstGeom>
            <a:ln>
              <a:no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44" name="Straight Arrow Connector 743">
              <a:extLst>
                <a:ext uri="{FF2B5EF4-FFF2-40B4-BE49-F238E27FC236}">
                  <a16:creationId xmlns:a16="http://schemas.microsoft.com/office/drawing/2014/main" id="{99865D00-A4AB-7F0C-F019-0838C9FADBF5}"/>
                </a:ext>
              </a:extLst>
            </p:cNvPr>
            <p:cNvCxnSpPr>
              <a:cxnSpLocks/>
              <a:stCxn id="743" idx="0"/>
              <a:endCxn id="693" idx="1"/>
            </p:cNvCxnSpPr>
            <p:nvPr/>
          </p:nvCxnSpPr>
          <p:spPr>
            <a:xfrm flipH="1" flipV="1">
              <a:off x="5889625" y="4362449"/>
              <a:ext cx="687555" cy="669354"/>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745" name="Straight Arrow Connector 744">
              <a:extLst>
                <a:ext uri="{FF2B5EF4-FFF2-40B4-BE49-F238E27FC236}">
                  <a16:creationId xmlns:a16="http://schemas.microsoft.com/office/drawing/2014/main" id="{B6C4223C-C70E-3792-C53A-545BE404C8EA}"/>
                </a:ext>
              </a:extLst>
            </p:cNvPr>
            <p:cNvCxnSpPr>
              <a:cxnSpLocks/>
              <a:stCxn id="737" idx="0"/>
            </p:cNvCxnSpPr>
            <p:nvPr/>
          </p:nvCxnSpPr>
          <p:spPr>
            <a:xfrm flipH="1" flipV="1">
              <a:off x="5733019" y="4823997"/>
              <a:ext cx="185469" cy="207806"/>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sp>
          <p:nvSpPr>
            <p:cNvPr id="746" name="Rounded Rectangle 164">
              <a:extLst>
                <a:ext uri="{FF2B5EF4-FFF2-40B4-BE49-F238E27FC236}">
                  <a16:creationId xmlns:a16="http://schemas.microsoft.com/office/drawing/2014/main" id="{EEC091CF-476E-9E79-86AC-E3D9FC52CA9E}"/>
                </a:ext>
              </a:extLst>
            </p:cNvPr>
            <p:cNvSpPr/>
            <p:nvPr/>
          </p:nvSpPr>
          <p:spPr>
            <a:xfrm>
              <a:off x="5235961" y="5386107"/>
              <a:ext cx="212512" cy="180802"/>
            </a:xfrm>
            <a:prstGeom prst="rect">
              <a:avLst/>
            </a:prstGeom>
            <a:solidFill>
              <a:schemeClr val="tx1"/>
            </a:solidFill>
            <a:ln>
              <a:no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7" name="Rounded Rectangle 183">
              <a:extLst>
                <a:ext uri="{FF2B5EF4-FFF2-40B4-BE49-F238E27FC236}">
                  <a16:creationId xmlns:a16="http://schemas.microsoft.com/office/drawing/2014/main" id="{D24B70AA-F746-243A-8330-8C4C5CD657EF}"/>
                </a:ext>
              </a:extLst>
            </p:cNvPr>
            <p:cNvSpPr/>
            <p:nvPr/>
          </p:nvSpPr>
          <p:spPr>
            <a:xfrm>
              <a:off x="5480860" y="5386107"/>
              <a:ext cx="213246" cy="180802"/>
            </a:xfrm>
            <a:prstGeom prst="rect">
              <a:avLst/>
            </a:prstGeom>
            <a:solidFill>
              <a:schemeClr val="tx1"/>
            </a:solidFill>
            <a:ln>
              <a:no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8" name="Rounded Rectangle 164">
              <a:extLst>
                <a:ext uri="{FF2B5EF4-FFF2-40B4-BE49-F238E27FC236}">
                  <a16:creationId xmlns:a16="http://schemas.microsoft.com/office/drawing/2014/main" id="{320A9D9F-AA6B-B317-1800-CC4235428100}"/>
                </a:ext>
              </a:extLst>
            </p:cNvPr>
            <p:cNvSpPr/>
            <p:nvPr/>
          </p:nvSpPr>
          <p:spPr>
            <a:xfrm>
              <a:off x="5235961" y="5624232"/>
              <a:ext cx="212512" cy="180802"/>
            </a:xfrm>
            <a:prstGeom prst="rect">
              <a:avLst/>
            </a:prstGeom>
            <a:solidFill>
              <a:schemeClr val="tx1"/>
            </a:solidFill>
            <a:ln>
              <a:no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9" name="Rounded Rectangle 183">
              <a:extLst>
                <a:ext uri="{FF2B5EF4-FFF2-40B4-BE49-F238E27FC236}">
                  <a16:creationId xmlns:a16="http://schemas.microsoft.com/office/drawing/2014/main" id="{988842F5-F06E-A53A-E2F5-CC874F006750}"/>
                </a:ext>
              </a:extLst>
            </p:cNvPr>
            <p:cNvSpPr/>
            <p:nvPr/>
          </p:nvSpPr>
          <p:spPr>
            <a:xfrm>
              <a:off x="5480860" y="5624232"/>
              <a:ext cx="213246" cy="180802"/>
            </a:xfrm>
            <a:prstGeom prst="rect">
              <a:avLst/>
            </a:prstGeom>
            <a:solidFill>
              <a:schemeClr val="tx1"/>
            </a:solidFill>
            <a:ln>
              <a:no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0" name="Straight Arrow Connector 749">
              <a:extLst>
                <a:ext uri="{FF2B5EF4-FFF2-40B4-BE49-F238E27FC236}">
                  <a16:creationId xmlns:a16="http://schemas.microsoft.com/office/drawing/2014/main" id="{B283BAFC-D95D-C313-B12B-0B1DAB62B33A}"/>
                </a:ext>
              </a:extLst>
            </p:cNvPr>
            <p:cNvCxnSpPr>
              <a:cxnSpLocks/>
              <a:stCxn id="749" idx="0"/>
            </p:cNvCxnSpPr>
            <p:nvPr/>
          </p:nvCxnSpPr>
          <p:spPr>
            <a:xfrm flipH="1" flipV="1">
              <a:off x="5442230" y="5209721"/>
              <a:ext cx="145253" cy="414511"/>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cxnSp>
          <p:nvCxnSpPr>
            <p:cNvPr id="751" name="Straight Arrow Connector 750">
              <a:extLst>
                <a:ext uri="{FF2B5EF4-FFF2-40B4-BE49-F238E27FC236}">
                  <a16:creationId xmlns:a16="http://schemas.microsoft.com/office/drawing/2014/main" id="{99DF00BD-56EE-F89B-F7B9-0B9177DAE41B}"/>
                </a:ext>
              </a:extLst>
            </p:cNvPr>
            <p:cNvCxnSpPr>
              <a:cxnSpLocks/>
            </p:cNvCxnSpPr>
            <p:nvPr/>
          </p:nvCxnSpPr>
          <p:spPr>
            <a:xfrm flipV="1">
              <a:off x="5349358" y="5209721"/>
              <a:ext cx="92872" cy="457374"/>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cxnSp>
          <p:nvCxnSpPr>
            <p:cNvPr id="753" name="Straight Arrow Connector 752">
              <a:extLst>
                <a:ext uri="{FF2B5EF4-FFF2-40B4-BE49-F238E27FC236}">
                  <a16:creationId xmlns:a16="http://schemas.microsoft.com/office/drawing/2014/main" id="{3DB4A598-749D-5371-312E-A39DA030C225}"/>
                </a:ext>
              </a:extLst>
            </p:cNvPr>
            <p:cNvCxnSpPr>
              <a:cxnSpLocks/>
              <a:stCxn id="755" idx="0"/>
              <a:endCxn id="737" idx="2"/>
            </p:cNvCxnSpPr>
            <p:nvPr/>
          </p:nvCxnSpPr>
          <p:spPr>
            <a:xfrm flipV="1">
              <a:off x="5918480" y="5212605"/>
              <a:ext cx="8" cy="173498"/>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sp>
          <p:nvSpPr>
            <p:cNvPr id="755" name="Rounded Rectangle 183">
              <a:extLst>
                <a:ext uri="{FF2B5EF4-FFF2-40B4-BE49-F238E27FC236}">
                  <a16:creationId xmlns:a16="http://schemas.microsoft.com/office/drawing/2014/main" id="{4E47B10A-4F52-3595-44FD-B00A0C43E5B4}"/>
                </a:ext>
              </a:extLst>
            </p:cNvPr>
            <p:cNvSpPr/>
            <p:nvPr/>
          </p:nvSpPr>
          <p:spPr>
            <a:xfrm>
              <a:off x="5811857" y="5386103"/>
              <a:ext cx="213246" cy="180802"/>
            </a:xfrm>
            <a:prstGeom prst="rect">
              <a:avLst/>
            </a:prstGeom>
            <a:solidFill>
              <a:schemeClr val="tx1"/>
            </a:solidFill>
            <a:ln>
              <a:no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60" name="Straight Arrow Connector 759">
              <a:extLst>
                <a:ext uri="{FF2B5EF4-FFF2-40B4-BE49-F238E27FC236}">
                  <a16:creationId xmlns:a16="http://schemas.microsoft.com/office/drawing/2014/main" id="{1880D10B-C210-C0BD-706A-F0A19697E760}"/>
                </a:ext>
              </a:extLst>
            </p:cNvPr>
            <p:cNvCxnSpPr>
              <a:cxnSpLocks/>
              <a:stCxn id="761" idx="0"/>
            </p:cNvCxnSpPr>
            <p:nvPr/>
          </p:nvCxnSpPr>
          <p:spPr>
            <a:xfrm flipV="1">
              <a:off x="6338378" y="5209721"/>
              <a:ext cx="8" cy="176382"/>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sp>
          <p:nvSpPr>
            <p:cNvPr id="761" name="Rounded Rectangle 183">
              <a:extLst>
                <a:ext uri="{FF2B5EF4-FFF2-40B4-BE49-F238E27FC236}">
                  <a16:creationId xmlns:a16="http://schemas.microsoft.com/office/drawing/2014/main" id="{FB3C2ADD-0BB2-3460-AE0E-201544F5A2CB}"/>
                </a:ext>
              </a:extLst>
            </p:cNvPr>
            <p:cNvSpPr/>
            <p:nvPr/>
          </p:nvSpPr>
          <p:spPr>
            <a:xfrm>
              <a:off x="6231755" y="5386103"/>
              <a:ext cx="213246" cy="180802"/>
            </a:xfrm>
            <a:prstGeom prst="rect">
              <a:avLst/>
            </a:prstGeom>
            <a:solidFill>
              <a:schemeClr val="tx1"/>
            </a:solidFill>
            <a:ln>
              <a:no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62" name="Straight Arrow Connector 761">
              <a:extLst>
                <a:ext uri="{FF2B5EF4-FFF2-40B4-BE49-F238E27FC236}">
                  <a16:creationId xmlns:a16="http://schemas.microsoft.com/office/drawing/2014/main" id="{EBF4F6C6-F388-59D3-DAEA-2B29D4A3549C}"/>
                </a:ext>
              </a:extLst>
            </p:cNvPr>
            <p:cNvCxnSpPr>
              <a:cxnSpLocks/>
              <a:stCxn id="763" idx="0"/>
            </p:cNvCxnSpPr>
            <p:nvPr/>
          </p:nvCxnSpPr>
          <p:spPr>
            <a:xfrm flipV="1">
              <a:off x="6571740" y="5209721"/>
              <a:ext cx="8" cy="176382"/>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sp>
          <p:nvSpPr>
            <p:cNvPr id="763" name="Rounded Rectangle 183">
              <a:extLst>
                <a:ext uri="{FF2B5EF4-FFF2-40B4-BE49-F238E27FC236}">
                  <a16:creationId xmlns:a16="http://schemas.microsoft.com/office/drawing/2014/main" id="{3261A759-EB5D-7AD0-0187-CAD2358D26A2}"/>
                </a:ext>
              </a:extLst>
            </p:cNvPr>
            <p:cNvSpPr/>
            <p:nvPr/>
          </p:nvSpPr>
          <p:spPr>
            <a:xfrm>
              <a:off x="6465117" y="5386103"/>
              <a:ext cx="213246" cy="180802"/>
            </a:xfrm>
            <a:prstGeom prst="rect">
              <a:avLst/>
            </a:prstGeom>
            <a:solidFill>
              <a:schemeClr val="tx1"/>
            </a:solidFill>
            <a:ln>
              <a:no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2" name="Rounded Rectangle 321"/>
            <p:cNvSpPr/>
            <p:nvPr/>
          </p:nvSpPr>
          <p:spPr>
            <a:xfrm>
              <a:off x="5230964" y="5934996"/>
              <a:ext cx="445936" cy="290774"/>
            </a:xfrm>
            <a:prstGeom prst="rect">
              <a:avLst/>
            </a:prstGeom>
            <a:solidFill>
              <a:schemeClr val="bg2"/>
            </a:solidFill>
            <a:effectLst>
              <a:outerShdw blurRad="38100" dist="127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800" rtl="0" eaLnBrk="1" fontAlgn="auto" latinLnBrk="0" hangingPunct="1">
                <a:lnSpc>
                  <a:spcPct val="8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5" name="Rounded Rectangle 324"/>
            <p:cNvSpPr/>
            <p:nvPr/>
          </p:nvSpPr>
          <p:spPr>
            <a:xfrm>
              <a:off x="5702589" y="5934996"/>
              <a:ext cx="470491" cy="290774"/>
            </a:xfrm>
            <a:prstGeom prst="rect">
              <a:avLst/>
            </a:prstGeom>
            <a:solidFill>
              <a:schemeClr val="bg2"/>
            </a:solidFill>
            <a:effectLst>
              <a:outerShdw blurRad="38100" dist="127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800" rtl="0" eaLnBrk="1" fontAlgn="auto" latinLnBrk="0" hangingPunct="1">
                <a:lnSpc>
                  <a:spcPct val="8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3" name="Rounded Rectangle 352"/>
            <p:cNvSpPr/>
            <p:nvPr/>
          </p:nvSpPr>
          <p:spPr>
            <a:xfrm>
              <a:off x="6237044" y="5934996"/>
              <a:ext cx="466930" cy="290774"/>
            </a:xfrm>
            <a:prstGeom prst="rect">
              <a:avLst/>
            </a:prstGeom>
            <a:solidFill>
              <a:schemeClr val="bg2"/>
            </a:solidFill>
            <a:effectLst>
              <a:outerShdw blurRad="38100" dist="127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800" rtl="0" eaLnBrk="1" fontAlgn="auto" latinLnBrk="0" hangingPunct="1">
                <a:lnSpc>
                  <a:spcPct val="8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9" name="Rounded Rectangle 178"/>
            <p:cNvSpPr/>
            <p:nvPr/>
          </p:nvSpPr>
          <p:spPr>
            <a:xfrm>
              <a:off x="1921510" y="5934996"/>
              <a:ext cx="457640" cy="290774"/>
            </a:xfrm>
            <a:prstGeom prst="rect">
              <a:avLst/>
            </a:prstGeom>
            <a:solidFill>
              <a:schemeClr val="bg2"/>
            </a:solidFill>
            <a:effectLst>
              <a:outerShdw blurRad="38100" dist="127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800" rtl="0" eaLnBrk="1" fontAlgn="auto" latinLnBrk="0" hangingPunct="1">
                <a:lnSpc>
                  <a:spcPct val="8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8" name="Rounded Rectangle 327"/>
            <p:cNvSpPr/>
            <p:nvPr/>
          </p:nvSpPr>
          <p:spPr>
            <a:xfrm>
              <a:off x="2702923" y="5934996"/>
              <a:ext cx="473115" cy="290774"/>
            </a:xfrm>
            <a:prstGeom prst="rect">
              <a:avLst/>
            </a:prstGeom>
            <a:solidFill>
              <a:schemeClr val="bg2"/>
            </a:solidFill>
            <a:effectLst>
              <a:outerShdw blurRad="38100" dist="127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800" rtl="0" eaLnBrk="1" fontAlgn="auto" latinLnBrk="0" hangingPunct="1">
                <a:lnSpc>
                  <a:spcPct val="8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0" name="Rounded Rectangle 339"/>
            <p:cNvSpPr/>
            <p:nvPr/>
          </p:nvSpPr>
          <p:spPr>
            <a:xfrm>
              <a:off x="3207743" y="5934996"/>
              <a:ext cx="442996" cy="290774"/>
            </a:xfrm>
            <a:prstGeom prst="rect">
              <a:avLst/>
            </a:prstGeom>
            <a:solidFill>
              <a:schemeClr val="bg2"/>
            </a:solidFill>
            <a:effectLst>
              <a:outerShdw blurRad="38100" dist="127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800" rtl="0" eaLnBrk="1" fontAlgn="auto" latinLnBrk="0" hangingPunct="1">
                <a:lnSpc>
                  <a:spcPct val="8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79" name="Straight Arrow Connector 778">
              <a:extLst>
                <a:ext uri="{FF2B5EF4-FFF2-40B4-BE49-F238E27FC236}">
                  <a16:creationId xmlns:a16="http://schemas.microsoft.com/office/drawing/2014/main" id="{59F19B0B-0E92-9EC3-DF64-17E2A1BCDB2A}"/>
                </a:ext>
              </a:extLst>
            </p:cNvPr>
            <p:cNvCxnSpPr>
              <a:cxnSpLocks/>
            </p:cNvCxnSpPr>
            <p:nvPr/>
          </p:nvCxnSpPr>
          <p:spPr>
            <a:xfrm flipV="1">
              <a:off x="8943464" y="5205430"/>
              <a:ext cx="91447" cy="187816"/>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cxnSp>
          <p:nvCxnSpPr>
            <p:cNvPr id="780" name="Straight Arrow Connector 779">
              <a:extLst>
                <a:ext uri="{FF2B5EF4-FFF2-40B4-BE49-F238E27FC236}">
                  <a16:creationId xmlns:a16="http://schemas.microsoft.com/office/drawing/2014/main" id="{86385FFC-FB96-B059-D55C-9FC5542F2F1D}"/>
                </a:ext>
              </a:extLst>
            </p:cNvPr>
            <p:cNvCxnSpPr>
              <a:cxnSpLocks/>
              <a:stCxn id="782" idx="0"/>
            </p:cNvCxnSpPr>
            <p:nvPr/>
          </p:nvCxnSpPr>
          <p:spPr>
            <a:xfrm flipH="1" flipV="1">
              <a:off x="9044436" y="5207812"/>
              <a:ext cx="144294" cy="178291"/>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sp>
          <p:nvSpPr>
            <p:cNvPr id="781" name="Rounded Rectangle 164">
              <a:extLst>
                <a:ext uri="{FF2B5EF4-FFF2-40B4-BE49-F238E27FC236}">
                  <a16:creationId xmlns:a16="http://schemas.microsoft.com/office/drawing/2014/main" id="{29CEBCEA-80A1-2658-A306-B88572929CCA}"/>
                </a:ext>
              </a:extLst>
            </p:cNvPr>
            <p:cNvSpPr/>
            <p:nvPr/>
          </p:nvSpPr>
          <p:spPr>
            <a:xfrm>
              <a:off x="8837208" y="5386103"/>
              <a:ext cx="212512" cy="180802"/>
            </a:xfrm>
            <a:prstGeom prst="rect">
              <a:avLst/>
            </a:prstGeom>
            <a:solidFill>
              <a:schemeClr val="tx1"/>
            </a:solidFill>
            <a:ln>
              <a:no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2" name="Rounded Rectangle 183">
              <a:extLst>
                <a:ext uri="{FF2B5EF4-FFF2-40B4-BE49-F238E27FC236}">
                  <a16:creationId xmlns:a16="http://schemas.microsoft.com/office/drawing/2014/main" id="{BC20F273-B2C9-2A5B-9A97-6C07E0CE986C}"/>
                </a:ext>
              </a:extLst>
            </p:cNvPr>
            <p:cNvSpPr/>
            <p:nvPr/>
          </p:nvSpPr>
          <p:spPr>
            <a:xfrm>
              <a:off x="9082107" y="5386103"/>
              <a:ext cx="213246" cy="180802"/>
            </a:xfrm>
            <a:prstGeom prst="rect">
              <a:avLst/>
            </a:prstGeom>
            <a:solidFill>
              <a:schemeClr val="tx1"/>
            </a:solidFill>
            <a:ln>
              <a:no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4" name="Rounded Rectangle 343"/>
            <p:cNvSpPr/>
            <p:nvPr/>
          </p:nvSpPr>
          <p:spPr>
            <a:xfrm>
              <a:off x="9522082" y="5934996"/>
              <a:ext cx="442686" cy="290774"/>
            </a:xfrm>
            <a:prstGeom prst="rect">
              <a:avLst/>
            </a:prstGeom>
            <a:solidFill>
              <a:schemeClr val="bg2"/>
            </a:solidFill>
            <a:effectLst>
              <a:outerShdw blurRad="38100" dist="127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800" rtl="0" eaLnBrk="1" fontAlgn="auto" latinLnBrk="0" hangingPunct="1">
                <a:lnSpc>
                  <a:spcPct val="8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5" name="Rounded Rectangle 344"/>
            <p:cNvSpPr/>
            <p:nvPr/>
          </p:nvSpPr>
          <p:spPr>
            <a:xfrm>
              <a:off x="8816117" y="5934996"/>
              <a:ext cx="446180" cy="290774"/>
            </a:xfrm>
            <a:prstGeom prst="rect">
              <a:avLst/>
            </a:prstGeom>
            <a:solidFill>
              <a:schemeClr val="bg2"/>
            </a:solidFill>
            <a:effectLst>
              <a:outerShdw blurRad="38100" dist="127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800" rtl="0" eaLnBrk="1" fontAlgn="auto" latinLnBrk="0" hangingPunct="1">
                <a:lnSpc>
                  <a:spcPct val="8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88" name="Straight Connector 787">
              <a:extLst>
                <a:ext uri="{FF2B5EF4-FFF2-40B4-BE49-F238E27FC236}">
                  <a16:creationId xmlns:a16="http://schemas.microsoft.com/office/drawing/2014/main" id="{AB80BCA1-4350-CC1A-F433-55EFCE5F4925}"/>
                </a:ext>
              </a:extLst>
            </p:cNvPr>
            <p:cNvCxnSpPr/>
            <p:nvPr/>
          </p:nvCxnSpPr>
          <p:spPr>
            <a:xfrm>
              <a:off x="1895535" y="4572122"/>
              <a:ext cx="8853744" cy="0"/>
            </a:xfrm>
            <a:prstGeom prst="line">
              <a:avLst/>
            </a:prstGeom>
            <a:ln w="12700">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6FC6788-06E9-FD7F-E08F-93ECEC024357}"/>
                </a:ext>
              </a:extLst>
            </p:cNvPr>
            <p:cNvSpPr/>
            <p:nvPr/>
          </p:nvSpPr>
          <p:spPr>
            <a:xfrm>
              <a:off x="167640" y="4558108"/>
              <a:ext cx="11940276" cy="2002593"/>
            </a:xfrm>
            <a:prstGeom prst="rect">
              <a:avLst/>
            </a:prstGeom>
            <a:solidFill>
              <a:srgbClr val="B4C7E7">
                <a:alpha val="3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A974212-942E-378D-8BDB-8EBCA423214D}"/>
                </a:ext>
              </a:extLst>
            </p:cNvPr>
            <p:cNvSpPr txBox="1"/>
            <p:nvPr/>
          </p:nvSpPr>
          <p:spPr>
            <a:xfrm>
              <a:off x="187457" y="5121593"/>
              <a:ext cx="1659600" cy="646331"/>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Contractor Test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Developmental Test / Experimentation</a:t>
              </a:r>
            </a:p>
          </p:txBody>
        </p:sp>
      </p:grpSp>
      <p:sp>
        <p:nvSpPr>
          <p:cNvPr id="15" name="TextBox 14">
            <a:extLst>
              <a:ext uri="{FF2B5EF4-FFF2-40B4-BE49-F238E27FC236}">
                <a16:creationId xmlns:a16="http://schemas.microsoft.com/office/drawing/2014/main" id="{27545854-A287-1CB7-E17F-61B1115599BE}"/>
              </a:ext>
            </a:extLst>
          </p:cNvPr>
          <p:cNvSpPr txBox="1"/>
          <p:nvPr/>
        </p:nvSpPr>
        <p:spPr>
          <a:xfrm>
            <a:off x="1903218" y="6365890"/>
            <a:ext cx="8069232" cy="215444"/>
          </a:xfrm>
          <a:prstGeom prst="rect">
            <a:avLst/>
          </a:prstGeom>
          <a:solidFill>
            <a:srgbClr val="002060"/>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Mission Aligned Continuum of Test</a:t>
            </a:r>
          </a:p>
        </p:txBody>
      </p:sp>
      <p:grpSp>
        <p:nvGrpSpPr>
          <p:cNvPr id="20" name="Group 19">
            <a:extLst>
              <a:ext uri="{FF2B5EF4-FFF2-40B4-BE49-F238E27FC236}">
                <a16:creationId xmlns:a16="http://schemas.microsoft.com/office/drawing/2014/main" id="{46A7611D-31EB-6F6A-EAC9-F245187F3246}"/>
              </a:ext>
            </a:extLst>
          </p:cNvPr>
          <p:cNvGrpSpPr/>
          <p:nvPr/>
        </p:nvGrpSpPr>
        <p:grpSpPr>
          <a:xfrm>
            <a:off x="167640" y="3768725"/>
            <a:ext cx="11940276" cy="725987"/>
            <a:chOff x="167640" y="3768725"/>
            <a:chExt cx="11940276" cy="725987"/>
          </a:xfrm>
        </p:grpSpPr>
        <p:sp>
          <p:nvSpPr>
            <p:cNvPr id="625" name="Rectangle 624">
              <a:extLst>
                <a:ext uri="{FF2B5EF4-FFF2-40B4-BE49-F238E27FC236}">
                  <a16:creationId xmlns:a16="http://schemas.microsoft.com/office/drawing/2014/main" id="{585C6796-3D1B-07C1-FE19-CA633C775476}"/>
                </a:ext>
              </a:extLst>
            </p:cNvPr>
            <p:cNvSpPr/>
            <p:nvPr/>
          </p:nvSpPr>
          <p:spPr>
            <a:xfrm>
              <a:off x="167640" y="3892732"/>
              <a:ext cx="11940276" cy="601980"/>
            </a:xfrm>
            <a:prstGeom prst="rect">
              <a:avLst/>
            </a:prstGeom>
            <a:solidFill>
              <a:srgbClr val="B4C7E7">
                <a:alpha val="3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6" name="Rectangle 615">
              <a:extLst>
                <a:ext uri="{FF2B5EF4-FFF2-40B4-BE49-F238E27FC236}">
                  <a16:creationId xmlns:a16="http://schemas.microsoft.com/office/drawing/2014/main" id="{96729B2A-05EE-237A-D152-331BFD253DAD}"/>
                </a:ext>
              </a:extLst>
            </p:cNvPr>
            <p:cNvSpPr/>
            <p:nvPr/>
          </p:nvSpPr>
          <p:spPr>
            <a:xfrm>
              <a:off x="2293620" y="4033702"/>
              <a:ext cx="1035050" cy="320040"/>
            </a:xfrm>
            <a:prstGeom prst="rect">
              <a:avLst/>
            </a:prstGeom>
            <a:solidFill>
              <a:srgbClr val="ED7D31"/>
            </a:solidFill>
            <a:ln>
              <a:solidFill>
                <a:srgbClr val="00206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7" name="TextBox 616">
              <a:extLst>
                <a:ext uri="{FF2B5EF4-FFF2-40B4-BE49-F238E27FC236}">
                  <a16:creationId xmlns:a16="http://schemas.microsoft.com/office/drawing/2014/main" id="{6C61ECA1-B1DC-DB5C-19DA-4D9643468B9E}"/>
                </a:ext>
              </a:extLst>
            </p:cNvPr>
            <p:cNvSpPr txBox="1"/>
            <p:nvPr/>
          </p:nvSpPr>
          <p:spPr>
            <a:xfrm>
              <a:off x="2503345" y="4159886"/>
              <a:ext cx="674647"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Track-Ex</a:t>
              </a:r>
            </a:p>
          </p:txBody>
        </p:sp>
        <p:sp>
          <p:nvSpPr>
            <p:cNvPr id="621" name="Rectangle 620">
              <a:extLst>
                <a:ext uri="{FF2B5EF4-FFF2-40B4-BE49-F238E27FC236}">
                  <a16:creationId xmlns:a16="http://schemas.microsoft.com/office/drawing/2014/main" id="{B50D2568-9E0D-68CF-B2A0-54F738805D93}"/>
                </a:ext>
              </a:extLst>
            </p:cNvPr>
            <p:cNvSpPr/>
            <p:nvPr/>
          </p:nvSpPr>
          <p:spPr>
            <a:xfrm>
              <a:off x="5364480" y="4033702"/>
              <a:ext cx="1035050" cy="320040"/>
            </a:xfrm>
            <a:prstGeom prst="rect">
              <a:avLst/>
            </a:prstGeom>
            <a:solidFill>
              <a:srgbClr val="ED7D31"/>
            </a:solidFill>
            <a:ln>
              <a:solidFill>
                <a:srgbClr val="00206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2" name="TextBox 621">
              <a:extLst>
                <a:ext uri="{FF2B5EF4-FFF2-40B4-BE49-F238E27FC236}">
                  <a16:creationId xmlns:a16="http://schemas.microsoft.com/office/drawing/2014/main" id="{E0DD0587-9DBD-0B87-ECE9-4766B450E69E}"/>
                </a:ext>
              </a:extLst>
            </p:cNvPr>
            <p:cNvSpPr txBox="1"/>
            <p:nvPr/>
          </p:nvSpPr>
          <p:spPr>
            <a:xfrm>
              <a:off x="5521960" y="4161418"/>
              <a:ext cx="674647"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Target-Ex</a:t>
              </a:r>
            </a:p>
          </p:txBody>
        </p:sp>
        <p:sp>
          <p:nvSpPr>
            <p:cNvPr id="623" name="Rectangle 622">
              <a:extLst>
                <a:ext uri="{FF2B5EF4-FFF2-40B4-BE49-F238E27FC236}">
                  <a16:creationId xmlns:a16="http://schemas.microsoft.com/office/drawing/2014/main" id="{F4C8F507-DA44-5E9E-2318-6F041425C095}"/>
                </a:ext>
              </a:extLst>
            </p:cNvPr>
            <p:cNvSpPr/>
            <p:nvPr/>
          </p:nvSpPr>
          <p:spPr>
            <a:xfrm>
              <a:off x="8686800" y="4033702"/>
              <a:ext cx="1035050" cy="320040"/>
            </a:xfrm>
            <a:prstGeom prst="rect">
              <a:avLst/>
            </a:prstGeom>
            <a:solidFill>
              <a:srgbClr val="ED7D31"/>
            </a:solidFill>
            <a:ln>
              <a:solidFill>
                <a:srgbClr val="00206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4" name="TextBox 623">
              <a:extLst>
                <a:ext uri="{FF2B5EF4-FFF2-40B4-BE49-F238E27FC236}">
                  <a16:creationId xmlns:a16="http://schemas.microsoft.com/office/drawing/2014/main" id="{FF48D3E1-8B59-E881-55BB-8292D2675EBD}"/>
                </a:ext>
              </a:extLst>
            </p:cNvPr>
            <p:cNvSpPr txBox="1"/>
            <p:nvPr/>
          </p:nvSpPr>
          <p:spPr>
            <a:xfrm>
              <a:off x="8875532" y="4161488"/>
              <a:ext cx="674647" cy="100990"/>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Engage-Ex</a:t>
              </a:r>
            </a:p>
          </p:txBody>
        </p:sp>
        <p:sp>
          <p:nvSpPr>
            <p:cNvPr id="678" name="Freeform: Shape 677">
              <a:extLst>
                <a:ext uri="{FF2B5EF4-FFF2-40B4-BE49-F238E27FC236}">
                  <a16:creationId xmlns:a16="http://schemas.microsoft.com/office/drawing/2014/main" id="{66CBCB1E-5055-39C3-587B-A752522F3C2C}"/>
                </a:ext>
              </a:extLst>
            </p:cNvPr>
            <p:cNvSpPr/>
            <p:nvPr/>
          </p:nvSpPr>
          <p:spPr>
            <a:xfrm>
              <a:off x="2840669" y="3773169"/>
              <a:ext cx="79377" cy="255906"/>
            </a:xfrm>
            <a:custGeom>
              <a:avLst/>
              <a:gdLst>
                <a:gd name="connsiteX0" fmla="*/ 0 w 0"/>
                <a:gd name="connsiteY0" fmla="*/ 0 h 508000"/>
                <a:gd name="connsiteX1" fmla="*/ 0 w 0"/>
                <a:gd name="connsiteY1" fmla="*/ 508000 h 508000"/>
              </a:gdLst>
              <a:ahLst/>
              <a:cxnLst>
                <a:cxn ang="0">
                  <a:pos x="connsiteX0" y="connsiteY0"/>
                </a:cxn>
                <a:cxn ang="0">
                  <a:pos x="connsiteX1" y="connsiteY1"/>
                </a:cxn>
              </a:cxnLst>
              <a:rect l="l" t="t" r="r" b="b"/>
              <a:pathLst>
                <a:path h="508000">
                  <a:moveTo>
                    <a:pt x="0" y="0"/>
                  </a:moveTo>
                  <a:lnTo>
                    <a:pt x="0" y="508000"/>
                  </a:lnTo>
                </a:path>
              </a:pathLst>
            </a:custGeom>
            <a:noFill/>
            <a:ln w="12700">
              <a:solidFill>
                <a:srgbClr val="ED7D31"/>
              </a:solidFill>
              <a:tailEnd type="triangle"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CD6402DD-9B2B-7742-6798-5911E7E2303E}"/>
                </a:ext>
              </a:extLst>
            </p:cNvPr>
            <p:cNvSpPr/>
            <p:nvPr/>
          </p:nvSpPr>
          <p:spPr>
            <a:xfrm>
              <a:off x="5886450" y="3771900"/>
              <a:ext cx="72071" cy="259556"/>
            </a:xfrm>
            <a:custGeom>
              <a:avLst/>
              <a:gdLst>
                <a:gd name="connsiteX0" fmla="*/ 0 w 0"/>
                <a:gd name="connsiteY0" fmla="*/ 0 h 508000"/>
                <a:gd name="connsiteX1" fmla="*/ 0 w 0"/>
                <a:gd name="connsiteY1" fmla="*/ 508000 h 508000"/>
              </a:gdLst>
              <a:ahLst/>
              <a:cxnLst>
                <a:cxn ang="0">
                  <a:pos x="connsiteX0" y="connsiteY0"/>
                </a:cxn>
                <a:cxn ang="0">
                  <a:pos x="connsiteX1" y="connsiteY1"/>
                </a:cxn>
              </a:cxnLst>
              <a:rect l="l" t="t" r="r" b="b"/>
              <a:pathLst>
                <a:path h="508000">
                  <a:moveTo>
                    <a:pt x="0" y="0"/>
                  </a:moveTo>
                  <a:lnTo>
                    <a:pt x="0" y="508000"/>
                  </a:lnTo>
                </a:path>
              </a:pathLst>
            </a:custGeom>
            <a:noFill/>
            <a:ln w="12700">
              <a:solidFill>
                <a:srgbClr val="ED7D31"/>
              </a:solidFill>
              <a:tailEnd type="triangle"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710A41D5-0AC6-911F-AF6C-633F1EEA8C9F}"/>
                </a:ext>
              </a:extLst>
            </p:cNvPr>
            <p:cNvSpPr/>
            <p:nvPr/>
          </p:nvSpPr>
          <p:spPr>
            <a:xfrm>
              <a:off x="9194801" y="3768725"/>
              <a:ext cx="63500" cy="260349"/>
            </a:xfrm>
            <a:custGeom>
              <a:avLst/>
              <a:gdLst>
                <a:gd name="connsiteX0" fmla="*/ 0 w 0"/>
                <a:gd name="connsiteY0" fmla="*/ 0 h 508000"/>
                <a:gd name="connsiteX1" fmla="*/ 0 w 0"/>
                <a:gd name="connsiteY1" fmla="*/ 508000 h 508000"/>
              </a:gdLst>
              <a:ahLst/>
              <a:cxnLst>
                <a:cxn ang="0">
                  <a:pos x="connsiteX0" y="connsiteY0"/>
                </a:cxn>
                <a:cxn ang="0">
                  <a:pos x="connsiteX1" y="connsiteY1"/>
                </a:cxn>
              </a:cxnLst>
              <a:rect l="l" t="t" r="r" b="b"/>
              <a:pathLst>
                <a:path h="508000">
                  <a:moveTo>
                    <a:pt x="0" y="0"/>
                  </a:moveTo>
                  <a:lnTo>
                    <a:pt x="0" y="508000"/>
                  </a:lnTo>
                </a:path>
              </a:pathLst>
            </a:custGeom>
            <a:noFill/>
            <a:ln w="12700">
              <a:solidFill>
                <a:srgbClr val="ED7D31"/>
              </a:solidFill>
              <a:tailEnd type="triangle"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B828094-C015-D751-6EFC-7456D9D6C2EF}"/>
                </a:ext>
              </a:extLst>
            </p:cNvPr>
            <p:cNvSpPr txBox="1"/>
            <p:nvPr/>
          </p:nvSpPr>
          <p:spPr>
            <a:xfrm>
              <a:off x="323849" y="4086000"/>
              <a:ext cx="1661737" cy="215444"/>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Mission Test Vignettes</a:t>
              </a:r>
            </a:p>
          </p:txBody>
        </p:sp>
      </p:grpSp>
      <p:sp>
        <p:nvSpPr>
          <p:cNvPr id="8" name="TextBox 7">
            <a:extLst>
              <a:ext uri="{FF2B5EF4-FFF2-40B4-BE49-F238E27FC236}">
                <a16:creationId xmlns:a16="http://schemas.microsoft.com/office/drawing/2014/main" id="{A77038EF-7A1A-6518-9845-ABC7C566E0E9}"/>
              </a:ext>
            </a:extLst>
          </p:cNvPr>
          <p:cNvSpPr txBox="1"/>
          <p:nvPr/>
        </p:nvSpPr>
        <p:spPr>
          <a:xfrm>
            <a:off x="10969204" y="3875574"/>
            <a:ext cx="861800" cy="646331"/>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Calibri" panose="020F0502020204030204"/>
              </a:rPr>
              <a:t>Design Reference Mission</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86C40BD-4511-20BC-7682-1BB41925D97E}"/>
              </a:ext>
            </a:extLst>
          </p:cNvPr>
          <p:cNvSpPr txBox="1"/>
          <p:nvPr/>
        </p:nvSpPr>
        <p:spPr>
          <a:xfrm>
            <a:off x="10661969" y="5305688"/>
            <a:ext cx="1417856" cy="43088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System Function / Decomposition</a:t>
            </a:r>
          </a:p>
        </p:txBody>
      </p:sp>
      <p:sp>
        <p:nvSpPr>
          <p:cNvPr id="5" name="TextBox 4">
            <a:extLst>
              <a:ext uri="{FF2B5EF4-FFF2-40B4-BE49-F238E27FC236}">
                <a16:creationId xmlns:a16="http://schemas.microsoft.com/office/drawing/2014/main" id="{E3F1BB45-C6FE-C389-3D01-90288F5B2E52}"/>
              </a:ext>
            </a:extLst>
          </p:cNvPr>
          <p:cNvSpPr txBox="1"/>
          <p:nvPr/>
        </p:nvSpPr>
        <p:spPr>
          <a:xfrm>
            <a:off x="11178890" y="1412473"/>
            <a:ext cx="221214" cy="276999"/>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SE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58D188BA-F608-E396-33CB-5CDEB5B5AAFC}"/>
              </a:ext>
            </a:extLst>
          </p:cNvPr>
          <p:cNvSpPr txBox="1">
            <a:spLocks/>
          </p:cNvSpPr>
          <p:nvPr/>
        </p:nvSpPr>
        <p:spPr>
          <a:xfrm>
            <a:off x="1418175" y="294756"/>
            <a:ext cx="8551862" cy="835025"/>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200" b="0" kern="1200">
                <a:solidFill>
                  <a:schemeClr val="bg1"/>
                </a:solidFill>
                <a:effectLst>
                  <a:outerShdw blurRad="38100" dist="50800" dir="2700000" algn="ctr" rotWithShape="0">
                    <a:schemeClr val="bg1">
                      <a:lumMod val="50000"/>
                      <a:alpha val="50000"/>
                    </a:schemeClr>
                  </a:outerShdw>
                </a:effectLst>
                <a:latin typeface="Franklin Gothic Medium Cond" panose="020B0606030402020204" pitchFamily="34" charset="0"/>
                <a:ea typeface="+mj-ea"/>
                <a:cs typeface="Arial" panose="020B0604020202020204" pitchFamily="34" charset="0"/>
              </a:defRPr>
            </a:lvl1pPr>
          </a:lstStyle>
          <a:p>
            <a:r>
              <a:rPr lang="en-US" sz="2400" b="1" dirty="0"/>
              <a:t>ME / SE / T&amp;E linked</a:t>
            </a:r>
          </a:p>
        </p:txBody>
      </p:sp>
    </p:spTree>
    <p:extLst>
      <p:ext uri="{BB962C8B-B14F-4D97-AF65-F5344CB8AC3E}">
        <p14:creationId xmlns:p14="http://schemas.microsoft.com/office/powerpoint/2010/main" val="4653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8" grpId="0"/>
      <p:bldP spid="10"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772064-5788-EE5B-BB84-673039C1ECDC}"/>
              </a:ext>
            </a:extLst>
          </p:cNvPr>
          <p:cNvSpPr>
            <a:spLocks noGrp="1"/>
          </p:cNvSpPr>
          <p:nvPr>
            <p:ph type="sldNum" sz="quarter" idx="12"/>
          </p:nvPr>
        </p:nvSpPr>
        <p:spPr/>
        <p:txBody>
          <a:bodyPr/>
          <a:lstStyle/>
          <a:p>
            <a:fld id="{A95DF160-2252-4507-9087-606C83CDB7D9}" type="slidenum">
              <a:rPr lang="en-US" smtClean="0"/>
              <a:pPr/>
              <a:t>11</a:t>
            </a:fld>
            <a:endParaRPr lang="en-US"/>
          </a:p>
        </p:txBody>
      </p:sp>
      <p:sp>
        <p:nvSpPr>
          <p:cNvPr id="3" name="Title 2">
            <a:extLst>
              <a:ext uri="{FF2B5EF4-FFF2-40B4-BE49-F238E27FC236}">
                <a16:creationId xmlns:a16="http://schemas.microsoft.com/office/drawing/2014/main" id="{D9E3A563-A99F-61A2-1C30-CAC047897E8B}"/>
              </a:ext>
            </a:extLst>
          </p:cNvPr>
          <p:cNvSpPr>
            <a:spLocks noGrp="1"/>
          </p:cNvSpPr>
          <p:nvPr>
            <p:ph type="title"/>
          </p:nvPr>
        </p:nvSpPr>
        <p:spPr/>
        <p:txBody>
          <a:bodyPr>
            <a:normAutofit fontScale="90000"/>
          </a:bodyPr>
          <a:lstStyle/>
          <a:p>
            <a:r>
              <a:rPr lang="en-US"/>
              <a:t>DTE&amp;A Hosted Hackathon</a:t>
            </a:r>
            <a:br>
              <a:rPr lang="en-US"/>
            </a:br>
            <a:r>
              <a:rPr lang="en-US"/>
              <a:t>Turning the Concept Into Reality</a:t>
            </a:r>
          </a:p>
        </p:txBody>
      </p:sp>
      <p:pic>
        <p:nvPicPr>
          <p:cNvPr id="4" name="Picture 3">
            <a:extLst>
              <a:ext uri="{FF2B5EF4-FFF2-40B4-BE49-F238E27FC236}">
                <a16:creationId xmlns:a16="http://schemas.microsoft.com/office/drawing/2014/main" id="{301B02FF-5EAD-A7E2-CE8D-3E2F51664FD3}"/>
              </a:ext>
            </a:extLst>
          </p:cNvPr>
          <p:cNvPicPr>
            <a:picLocks noChangeAspect="1"/>
          </p:cNvPicPr>
          <p:nvPr/>
        </p:nvPicPr>
        <p:blipFill>
          <a:blip r:embed="rId2"/>
          <a:stretch>
            <a:fillRect/>
          </a:stretch>
        </p:blipFill>
        <p:spPr>
          <a:xfrm>
            <a:off x="241736" y="1429483"/>
            <a:ext cx="5854264" cy="3109183"/>
          </a:xfrm>
          <a:prstGeom prst="rect">
            <a:avLst/>
          </a:prstGeom>
          <a:ln>
            <a:solidFill>
              <a:srgbClr val="002060"/>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781FC0AA-02D6-77A1-4728-537AD52DD41F}"/>
              </a:ext>
            </a:extLst>
          </p:cNvPr>
          <p:cNvPicPr>
            <a:picLocks noChangeAspect="1"/>
          </p:cNvPicPr>
          <p:nvPr/>
        </p:nvPicPr>
        <p:blipFill>
          <a:blip r:embed="rId3"/>
          <a:stretch>
            <a:fillRect/>
          </a:stretch>
        </p:blipFill>
        <p:spPr>
          <a:xfrm>
            <a:off x="4254947" y="3095080"/>
            <a:ext cx="7695317" cy="3439319"/>
          </a:xfrm>
          <a:prstGeom prst="rect">
            <a:avLst/>
          </a:prstGeom>
          <a:effectLst>
            <a:outerShdw blurRad="50800" dist="38100" dir="2700000" algn="tl" rotWithShape="0">
              <a:prstClr val="black">
                <a:alpha val="40000"/>
              </a:prstClr>
            </a:outerShdw>
          </a:effectLst>
        </p:spPr>
      </p:pic>
      <p:sp>
        <p:nvSpPr>
          <p:cNvPr id="8" name="Round Single Corner Rectangle 4">
            <a:extLst>
              <a:ext uri="{FF2B5EF4-FFF2-40B4-BE49-F238E27FC236}">
                <a16:creationId xmlns:a16="http://schemas.microsoft.com/office/drawing/2014/main" id="{58866D9A-41B0-A4DD-5A37-8A5916AD9EC0}"/>
              </a:ext>
            </a:extLst>
          </p:cNvPr>
          <p:cNvSpPr txBox="1"/>
          <p:nvPr/>
        </p:nvSpPr>
        <p:spPr>
          <a:xfrm>
            <a:off x="167641" y="4620895"/>
            <a:ext cx="3959307" cy="1562735"/>
          </a:xfrm>
          <a:prstGeom prst="rect">
            <a:avLst/>
          </a:prstGeom>
          <a:solidFill>
            <a:srgbClr val="002060"/>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99568" tIns="99568" rIns="99568" bIns="99568" numCol="1" spcCol="1270" anchor="t" anchorCtr="0">
            <a:noAutofit/>
          </a:bodyPr>
          <a:lstStyle/>
          <a:p>
            <a:pPr marL="114300" marR="0" lvl="1" indent="-114300" algn="l" defTabSz="488938"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Linked together Mission Engineering / Systems Engineering / T&amp;E in a Digital Engineering Ecosystem</a:t>
            </a:r>
          </a:p>
          <a:p>
            <a:pPr marL="114300" marR="0" lvl="1" indent="-114300" algn="l" defTabSz="488938"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000" b="1">
                <a:solidFill>
                  <a:prstClr val="white"/>
                </a:solidFill>
                <a:latin typeface="Calibri" panose="020F0502020204030204"/>
              </a:rPr>
              <a:t>Dedicated Cyber Deep Dive</a:t>
            </a:r>
            <a:endParaRPr kumimoji="0" lang="en-US" sz="2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 Single Corner Rectangle 4">
            <a:extLst>
              <a:ext uri="{FF2B5EF4-FFF2-40B4-BE49-F238E27FC236}">
                <a16:creationId xmlns:a16="http://schemas.microsoft.com/office/drawing/2014/main" id="{3A6F9C96-9623-0403-78AC-16475982D5B9}"/>
              </a:ext>
            </a:extLst>
          </p:cNvPr>
          <p:cNvSpPr txBox="1"/>
          <p:nvPr/>
        </p:nvSpPr>
        <p:spPr>
          <a:xfrm>
            <a:off x="6334061" y="1659937"/>
            <a:ext cx="4867339" cy="1128983"/>
          </a:xfrm>
          <a:prstGeom prst="rect">
            <a:avLst/>
          </a:prstGeom>
          <a:solidFill>
            <a:srgbClr val="002060"/>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99568" tIns="99568" rIns="99568" bIns="99568" numCol="1" spcCol="1270" anchor="t" anchorCtr="0">
            <a:noAutofit/>
          </a:bodyPr>
          <a:lstStyle/>
          <a:p>
            <a:pPr marL="114300" marR="0" lvl="1" indent="-114300" algn="l" defTabSz="488938"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Over 200 in person participants from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OUSW</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 Services, Industry, and Academia</a:t>
            </a:r>
          </a:p>
          <a:p>
            <a:pPr marL="114300" marR="0" lvl="1" indent="-114300" algn="l" defTabSz="488938"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000" b="1">
                <a:solidFill>
                  <a:prstClr val="white"/>
                </a:solidFill>
                <a:latin typeface="Calibri" panose="020F0502020204030204"/>
              </a:rPr>
              <a:t>Accelerated learning environment</a:t>
            </a:r>
            <a:endParaRPr kumimoji="0" lang="en-US" sz="2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490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6E082D-3712-571A-53A5-156842C7BF05}"/>
              </a:ext>
            </a:extLst>
          </p:cNvPr>
          <p:cNvSpPr>
            <a:spLocks noGrp="1"/>
          </p:cNvSpPr>
          <p:nvPr>
            <p:ph type="title"/>
          </p:nvPr>
        </p:nvSpPr>
        <p:spPr/>
        <p:txBody>
          <a:bodyPr/>
          <a:lstStyle/>
          <a:p>
            <a:r>
              <a:rPr lang="en-US"/>
              <a:t>Top Level Architecture</a:t>
            </a:r>
          </a:p>
        </p:txBody>
      </p:sp>
      <p:pic>
        <p:nvPicPr>
          <p:cNvPr id="4" name="Picture 3">
            <a:extLst>
              <a:ext uri="{FF2B5EF4-FFF2-40B4-BE49-F238E27FC236}">
                <a16:creationId xmlns:a16="http://schemas.microsoft.com/office/drawing/2014/main" id="{74905F55-956B-26F7-7480-307BB163F5D4}"/>
              </a:ext>
            </a:extLst>
          </p:cNvPr>
          <p:cNvPicPr>
            <a:picLocks noChangeAspect="1"/>
          </p:cNvPicPr>
          <p:nvPr/>
        </p:nvPicPr>
        <p:blipFill>
          <a:blip r:embed="rId2"/>
          <a:stretch>
            <a:fillRect/>
          </a:stretch>
        </p:blipFill>
        <p:spPr>
          <a:xfrm>
            <a:off x="1557082" y="1713186"/>
            <a:ext cx="9077836" cy="4821213"/>
          </a:xfrm>
          <a:prstGeom prst="rect">
            <a:avLst/>
          </a:prstGeom>
          <a:ln>
            <a:solidFill>
              <a:srgbClr val="00206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454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9C0AB-552C-6EF8-317E-76D9A9A0E890}"/>
            </a:ext>
          </a:extLst>
        </p:cNvPr>
        <p:cNvGrpSpPr/>
        <p:nvPr/>
      </p:nvGrpSpPr>
      <p:grpSpPr>
        <a:xfrm>
          <a:off x="0" y="0"/>
          <a:ext cx="0" cy="0"/>
          <a:chOff x="0" y="0"/>
          <a:chExt cx="0" cy="0"/>
        </a:xfrm>
      </p:grpSpPr>
      <p:sp>
        <p:nvSpPr>
          <p:cNvPr id="12" name="Round Single Corner Rectangle 4">
            <a:extLst>
              <a:ext uri="{FF2B5EF4-FFF2-40B4-BE49-F238E27FC236}">
                <a16:creationId xmlns:a16="http://schemas.microsoft.com/office/drawing/2014/main" id="{D8DDF5A6-C9D2-0100-99F6-0555FAF35824}"/>
              </a:ext>
            </a:extLst>
          </p:cNvPr>
          <p:cNvSpPr txBox="1"/>
          <p:nvPr/>
        </p:nvSpPr>
        <p:spPr>
          <a:xfrm>
            <a:off x="0" y="1298065"/>
            <a:ext cx="12192000" cy="5597932"/>
          </a:xfrm>
          <a:prstGeom prst="rect">
            <a:avLst/>
          </a:prstGeom>
          <a:solidFill>
            <a:srgbClr val="002060"/>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99568" tIns="99568" rIns="99568" bIns="99568" numCol="1" spcCol="1270" anchor="t" anchorCtr="0">
            <a:noAutofit/>
          </a:bodyPr>
          <a:lstStyle/>
          <a:p>
            <a:pPr marL="114300" lvl="1" indent="-114300" defTabSz="488938">
              <a:lnSpc>
                <a:spcPct val="90000"/>
              </a:lnSpc>
              <a:spcBef>
                <a:spcPct val="0"/>
              </a:spcBef>
              <a:spcAft>
                <a:spcPct val="15000"/>
              </a:spcAft>
              <a:buFont typeface="Arial" panose="020B0604020202020204" pitchFamily="34" charset="0"/>
              <a:buChar char="•"/>
              <a:defRPr/>
            </a:pPr>
            <a:endParaRPr lang="en-US" sz="1400" b="1" dirty="0">
              <a:solidFill>
                <a:prstClr val="white"/>
              </a:solidFill>
              <a:ea typeface="Calibri"/>
              <a:cs typeface="Calibri"/>
            </a:endParaRPr>
          </a:p>
        </p:txBody>
      </p:sp>
      <p:sp>
        <p:nvSpPr>
          <p:cNvPr id="2" name="Slide Number Placeholder 1">
            <a:extLst>
              <a:ext uri="{FF2B5EF4-FFF2-40B4-BE49-F238E27FC236}">
                <a16:creationId xmlns:a16="http://schemas.microsoft.com/office/drawing/2014/main" id="{1FCE6B5D-539C-1ED5-0012-060918872860}"/>
              </a:ext>
            </a:extLst>
          </p:cNvPr>
          <p:cNvSpPr>
            <a:spLocks noGrp="1"/>
          </p:cNvSpPr>
          <p:nvPr>
            <p:ph type="sldNum" sz="quarter" idx="12"/>
          </p:nvPr>
        </p:nvSpPr>
        <p:spPr/>
        <p:txBody>
          <a:bodyPr/>
          <a:lstStyle/>
          <a:p>
            <a:fld id="{A95DF160-2252-4507-9087-606C83CDB7D9}" type="slidenum">
              <a:rPr lang="en-US" smtClean="0">
                <a:solidFill>
                  <a:srgbClr val="002060"/>
                </a:solidFill>
              </a:rPr>
              <a:pPr/>
              <a:t>2</a:t>
            </a:fld>
            <a:endParaRPr lang="en-US">
              <a:solidFill>
                <a:srgbClr val="002060"/>
              </a:solidFill>
            </a:endParaRPr>
          </a:p>
        </p:txBody>
      </p:sp>
      <p:sp>
        <p:nvSpPr>
          <p:cNvPr id="17" name="TextBox 16">
            <a:extLst>
              <a:ext uri="{FF2B5EF4-FFF2-40B4-BE49-F238E27FC236}">
                <a16:creationId xmlns:a16="http://schemas.microsoft.com/office/drawing/2014/main" id="{9D707FC6-371F-B1CB-EBF4-19876A4275F4}"/>
              </a:ext>
            </a:extLst>
          </p:cNvPr>
          <p:cNvSpPr txBox="1"/>
          <p:nvPr/>
        </p:nvSpPr>
        <p:spPr>
          <a:xfrm>
            <a:off x="9062635" y="5615080"/>
            <a:ext cx="2941831" cy="553998"/>
          </a:xfrm>
          <a:prstGeom prst="rect">
            <a:avLst/>
          </a:prstGeom>
          <a:noFill/>
        </p:spPr>
        <p:txBody>
          <a:bodyPr wrap="none" rtlCol="0">
            <a:spAutoFit/>
          </a:bodyPr>
          <a:lstStyle/>
          <a:p>
            <a:r>
              <a:rPr lang="en-US" sz="1000" dirty="0">
                <a:ea typeface="Calibri"/>
                <a:cs typeface="Calibri"/>
              </a:rPr>
              <a:t>Capability Portfolio Management Review (CPMR)</a:t>
            </a:r>
          </a:p>
          <a:p>
            <a:r>
              <a:rPr lang="en-US" sz="1000" dirty="0">
                <a:ea typeface="Calibri"/>
                <a:cs typeface="Calibri"/>
              </a:rPr>
              <a:t>Integrated Acquisition Portfolio Review (IAPR)</a:t>
            </a:r>
          </a:p>
          <a:p>
            <a:r>
              <a:rPr lang="en-US" sz="1000" dirty="0">
                <a:ea typeface="Calibri"/>
                <a:cs typeface="Calibri"/>
              </a:rPr>
              <a:t>Technology Modernization Transition Review (TMTR)</a:t>
            </a:r>
          </a:p>
        </p:txBody>
      </p:sp>
      <p:sp>
        <p:nvSpPr>
          <p:cNvPr id="20" name="Title 6">
            <a:extLst>
              <a:ext uri="{FF2B5EF4-FFF2-40B4-BE49-F238E27FC236}">
                <a16:creationId xmlns:a16="http://schemas.microsoft.com/office/drawing/2014/main" id="{8FFABA6D-F9D8-413A-869F-852222F365D6}"/>
              </a:ext>
            </a:extLst>
          </p:cNvPr>
          <p:cNvSpPr>
            <a:spLocks noGrp="1"/>
          </p:cNvSpPr>
          <p:nvPr>
            <p:ph type="title"/>
          </p:nvPr>
        </p:nvSpPr>
        <p:spPr>
          <a:xfrm>
            <a:off x="1352551" y="299826"/>
            <a:ext cx="10629899" cy="677002"/>
          </a:xfrm>
        </p:spPr>
        <p:txBody>
          <a:bodyPr/>
          <a:lstStyle/>
          <a:p>
            <a:r>
              <a:rPr lang="en-US" dirty="0"/>
              <a:t>Acquisition Transformation</a:t>
            </a:r>
          </a:p>
        </p:txBody>
      </p:sp>
      <p:pic>
        <p:nvPicPr>
          <p:cNvPr id="24" name="Picture 23">
            <a:extLst>
              <a:ext uri="{FF2B5EF4-FFF2-40B4-BE49-F238E27FC236}">
                <a16:creationId xmlns:a16="http://schemas.microsoft.com/office/drawing/2014/main" id="{91AA0D5B-C631-4005-AD63-38B57236F75E}"/>
              </a:ext>
            </a:extLst>
          </p:cNvPr>
          <p:cNvPicPr>
            <a:picLocks noChangeAspect="1"/>
          </p:cNvPicPr>
          <p:nvPr/>
        </p:nvPicPr>
        <p:blipFill>
          <a:blip r:embed="rId2"/>
          <a:stretch>
            <a:fillRect/>
          </a:stretch>
        </p:blipFill>
        <p:spPr>
          <a:xfrm>
            <a:off x="4052381" y="1454550"/>
            <a:ext cx="4087237" cy="5284962"/>
          </a:xfrm>
          <a:prstGeom prst="rect">
            <a:avLst/>
          </a:prstGeom>
        </p:spPr>
      </p:pic>
    </p:spTree>
    <p:extLst>
      <p:ext uri="{BB962C8B-B14F-4D97-AF65-F5344CB8AC3E}">
        <p14:creationId xmlns:p14="http://schemas.microsoft.com/office/powerpoint/2010/main" val="405999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84DDCA9-C3FC-76FD-E724-B54B982275FD}"/>
              </a:ext>
            </a:extLst>
          </p:cNvPr>
          <p:cNvGrpSpPr/>
          <p:nvPr/>
        </p:nvGrpSpPr>
        <p:grpSpPr>
          <a:xfrm>
            <a:off x="8556031" y="5782305"/>
            <a:ext cx="2459110" cy="767089"/>
            <a:chOff x="5855750" y="5839143"/>
            <a:chExt cx="2459110" cy="767089"/>
          </a:xfrm>
        </p:grpSpPr>
        <p:sp>
          <p:nvSpPr>
            <p:cNvPr id="324" name="TextBox 323">
              <a:extLst>
                <a:ext uri="{FF2B5EF4-FFF2-40B4-BE49-F238E27FC236}">
                  <a16:creationId xmlns:a16="http://schemas.microsoft.com/office/drawing/2014/main" id="{45A4E8B3-5DC2-5C61-0C7B-7036D603F9A0}"/>
                </a:ext>
              </a:extLst>
            </p:cNvPr>
            <p:cNvSpPr txBox="1"/>
            <p:nvPr/>
          </p:nvSpPr>
          <p:spPr>
            <a:xfrm>
              <a:off x="6800167" y="5839143"/>
              <a:ext cx="1161530" cy="171648"/>
            </a:xfrm>
            <a:custGeom>
              <a:avLst/>
              <a:gdLst/>
              <a:ahLst/>
              <a:cxnLst/>
              <a:rect l="l" t="t" r="r" b="b"/>
              <a:pathLst>
                <a:path w="1216238" h="179733">
                  <a:moveTo>
                    <a:pt x="1012666" y="55261"/>
                  </a:moveTo>
                  <a:cubicBezTo>
                    <a:pt x="1000771" y="55415"/>
                    <a:pt x="989947" y="58508"/>
                    <a:pt x="980195" y="64541"/>
                  </a:cubicBezTo>
                  <a:cubicBezTo>
                    <a:pt x="970443" y="70573"/>
                    <a:pt x="962650" y="78621"/>
                    <a:pt x="956814" y="88684"/>
                  </a:cubicBezTo>
                  <a:cubicBezTo>
                    <a:pt x="950978" y="98747"/>
                    <a:pt x="947986" y="109901"/>
                    <a:pt x="947838" y="122146"/>
                  </a:cubicBezTo>
                  <a:cubicBezTo>
                    <a:pt x="948160" y="134178"/>
                    <a:pt x="952276" y="144264"/>
                    <a:pt x="960187" y="152405"/>
                  </a:cubicBezTo>
                  <a:cubicBezTo>
                    <a:pt x="968097" y="160546"/>
                    <a:pt x="977873" y="164780"/>
                    <a:pt x="989514" y="165106"/>
                  </a:cubicBezTo>
                  <a:cubicBezTo>
                    <a:pt x="1001496" y="164957"/>
                    <a:pt x="1012403" y="161883"/>
                    <a:pt x="1022232" y="155884"/>
                  </a:cubicBezTo>
                  <a:cubicBezTo>
                    <a:pt x="1032062" y="149884"/>
                    <a:pt x="1039919" y="141856"/>
                    <a:pt x="1045804" y="131797"/>
                  </a:cubicBezTo>
                  <a:cubicBezTo>
                    <a:pt x="1051689" y="121739"/>
                    <a:pt x="1054706" y="110547"/>
                    <a:pt x="1054855" y="98222"/>
                  </a:cubicBezTo>
                  <a:cubicBezTo>
                    <a:pt x="1054529" y="86302"/>
                    <a:pt x="1050359" y="76248"/>
                    <a:pt x="1042347" y="68059"/>
                  </a:cubicBezTo>
                  <a:cubicBezTo>
                    <a:pt x="1034335" y="59870"/>
                    <a:pt x="1024441" y="55604"/>
                    <a:pt x="1012666" y="55261"/>
                  </a:cubicBezTo>
                  <a:close/>
                  <a:moveTo>
                    <a:pt x="540521" y="55261"/>
                  </a:moveTo>
                  <a:cubicBezTo>
                    <a:pt x="530166" y="55438"/>
                    <a:pt x="520587" y="58741"/>
                    <a:pt x="511784" y="65170"/>
                  </a:cubicBezTo>
                  <a:cubicBezTo>
                    <a:pt x="502981" y="71598"/>
                    <a:pt x="495879" y="80084"/>
                    <a:pt x="490477" y="90628"/>
                  </a:cubicBezTo>
                  <a:cubicBezTo>
                    <a:pt x="485074" y="101172"/>
                    <a:pt x="482296" y="112707"/>
                    <a:pt x="482142" y="125233"/>
                  </a:cubicBezTo>
                  <a:cubicBezTo>
                    <a:pt x="482378" y="136686"/>
                    <a:pt x="485828" y="146129"/>
                    <a:pt x="492494" y="153562"/>
                  </a:cubicBezTo>
                  <a:cubicBezTo>
                    <a:pt x="499159" y="160996"/>
                    <a:pt x="507624" y="164844"/>
                    <a:pt x="517889" y="165106"/>
                  </a:cubicBezTo>
                  <a:cubicBezTo>
                    <a:pt x="529177" y="164946"/>
                    <a:pt x="539464" y="161694"/>
                    <a:pt x="548751" y="155350"/>
                  </a:cubicBezTo>
                  <a:cubicBezTo>
                    <a:pt x="558037" y="149006"/>
                    <a:pt x="565467" y="140533"/>
                    <a:pt x="571039" y="129930"/>
                  </a:cubicBezTo>
                  <a:cubicBezTo>
                    <a:pt x="576611" y="119327"/>
                    <a:pt x="579469" y="107557"/>
                    <a:pt x="579611" y="94620"/>
                  </a:cubicBezTo>
                  <a:cubicBezTo>
                    <a:pt x="579381" y="83076"/>
                    <a:pt x="575663" y="73686"/>
                    <a:pt x="568457" y="66451"/>
                  </a:cubicBezTo>
                  <a:cubicBezTo>
                    <a:pt x="561250" y="59216"/>
                    <a:pt x="551938" y="55486"/>
                    <a:pt x="540521" y="55261"/>
                  </a:cubicBezTo>
                  <a:close/>
                  <a:moveTo>
                    <a:pt x="334850" y="55261"/>
                  </a:moveTo>
                  <a:cubicBezTo>
                    <a:pt x="320245" y="55625"/>
                    <a:pt x="307586" y="60236"/>
                    <a:pt x="296872" y="69093"/>
                  </a:cubicBezTo>
                  <a:cubicBezTo>
                    <a:pt x="286158" y="77951"/>
                    <a:pt x="278580" y="88867"/>
                    <a:pt x="274136" y="101841"/>
                  </a:cubicBezTo>
                  <a:lnTo>
                    <a:pt x="324045" y="101841"/>
                  </a:lnTo>
                  <a:cubicBezTo>
                    <a:pt x="338146" y="101788"/>
                    <a:pt x="348983" y="99708"/>
                    <a:pt x="356556" y="95601"/>
                  </a:cubicBezTo>
                  <a:cubicBezTo>
                    <a:pt x="364129" y="91494"/>
                    <a:pt x="367956" y="85682"/>
                    <a:pt x="368036" y="78165"/>
                  </a:cubicBezTo>
                  <a:cubicBezTo>
                    <a:pt x="367859" y="71131"/>
                    <a:pt x="364740" y="65576"/>
                    <a:pt x="358679" y="61501"/>
                  </a:cubicBezTo>
                  <a:cubicBezTo>
                    <a:pt x="352617" y="57427"/>
                    <a:pt x="344674" y="55346"/>
                    <a:pt x="334850" y="55261"/>
                  </a:cubicBezTo>
                  <a:close/>
                  <a:moveTo>
                    <a:pt x="1174861" y="40634"/>
                  </a:moveTo>
                  <a:cubicBezTo>
                    <a:pt x="1187723" y="40809"/>
                    <a:pt x="1197801" y="44436"/>
                    <a:pt x="1205095" y="51515"/>
                  </a:cubicBezTo>
                  <a:cubicBezTo>
                    <a:pt x="1212388" y="58594"/>
                    <a:pt x="1216101" y="68072"/>
                    <a:pt x="1216234" y="79949"/>
                  </a:cubicBezTo>
                  <a:cubicBezTo>
                    <a:pt x="1216269" y="81928"/>
                    <a:pt x="1216086" y="84336"/>
                    <a:pt x="1215684" y="87174"/>
                  </a:cubicBezTo>
                  <a:cubicBezTo>
                    <a:pt x="1215283" y="90013"/>
                    <a:pt x="1214450" y="94527"/>
                    <a:pt x="1213185" y="100716"/>
                  </a:cubicBezTo>
                  <a:cubicBezTo>
                    <a:pt x="1211921" y="106906"/>
                    <a:pt x="1210013" y="116017"/>
                    <a:pt x="1207461" y="128049"/>
                  </a:cubicBezTo>
                  <a:cubicBezTo>
                    <a:pt x="1204909" y="140081"/>
                    <a:pt x="1201500" y="156281"/>
                    <a:pt x="1197235" y="176647"/>
                  </a:cubicBezTo>
                  <a:lnTo>
                    <a:pt x="1181290" y="176647"/>
                  </a:lnTo>
                  <a:cubicBezTo>
                    <a:pt x="1185498" y="156725"/>
                    <a:pt x="1188849" y="140890"/>
                    <a:pt x="1191344" y="129142"/>
                  </a:cubicBezTo>
                  <a:cubicBezTo>
                    <a:pt x="1193840" y="117394"/>
                    <a:pt x="1195696" y="108519"/>
                    <a:pt x="1196914" y="102516"/>
                  </a:cubicBezTo>
                  <a:cubicBezTo>
                    <a:pt x="1198131" y="96514"/>
                    <a:pt x="1198927" y="92172"/>
                    <a:pt x="1199301" y="89489"/>
                  </a:cubicBezTo>
                  <a:cubicBezTo>
                    <a:pt x="1199674" y="86806"/>
                    <a:pt x="1199843" y="84569"/>
                    <a:pt x="1199807" y="82778"/>
                  </a:cubicBezTo>
                  <a:cubicBezTo>
                    <a:pt x="1199727" y="74318"/>
                    <a:pt x="1197251" y="67642"/>
                    <a:pt x="1192381" y="62751"/>
                  </a:cubicBezTo>
                  <a:cubicBezTo>
                    <a:pt x="1187511" y="57859"/>
                    <a:pt x="1180728" y="55362"/>
                    <a:pt x="1172032" y="55261"/>
                  </a:cubicBezTo>
                  <a:cubicBezTo>
                    <a:pt x="1159725" y="55528"/>
                    <a:pt x="1148849" y="59172"/>
                    <a:pt x="1139403" y="66193"/>
                  </a:cubicBezTo>
                  <a:cubicBezTo>
                    <a:pt x="1129957" y="73214"/>
                    <a:pt x="1124031" y="82007"/>
                    <a:pt x="1121626" y="92571"/>
                  </a:cubicBezTo>
                  <a:lnTo>
                    <a:pt x="1121626" y="92057"/>
                  </a:lnTo>
                  <a:lnTo>
                    <a:pt x="1103881" y="176647"/>
                  </a:lnTo>
                  <a:lnTo>
                    <a:pt x="1087936" y="176647"/>
                  </a:lnTo>
                  <a:lnTo>
                    <a:pt x="1115711" y="43720"/>
                  </a:lnTo>
                  <a:lnTo>
                    <a:pt x="1131656" y="43720"/>
                  </a:lnTo>
                  <a:lnTo>
                    <a:pt x="1127284" y="65033"/>
                  </a:lnTo>
                  <a:cubicBezTo>
                    <a:pt x="1132577" y="57608"/>
                    <a:pt x="1139414" y="51710"/>
                    <a:pt x="1147793" y="47340"/>
                  </a:cubicBezTo>
                  <a:cubicBezTo>
                    <a:pt x="1156173" y="42970"/>
                    <a:pt x="1165195" y="40735"/>
                    <a:pt x="1174861" y="40634"/>
                  </a:cubicBezTo>
                  <a:close/>
                  <a:moveTo>
                    <a:pt x="1015239" y="40634"/>
                  </a:moveTo>
                  <a:cubicBezTo>
                    <a:pt x="1025487" y="40767"/>
                    <a:pt x="1034828" y="43384"/>
                    <a:pt x="1043260" y="48485"/>
                  </a:cubicBezTo>
                  <a:cubicBezTo>
                    <a:pt x="1051693" y="53586"/>
                    <a:pt x="1058439" y="60373"/>
                    <a:pt x="1063498" y="68847"/>
                  </a:cubicBezTo>
                  <a:cubicBezTo>
                    <a:pt x="1068558" y="77321"/>
                    <a:pt x="1071153" y="86684"/>
                    <a:pt x="1071282" y="96935"/>
                  </a:cubicBezTo>
                  <a:cubicBezTo>
                    <a:pt x="1071089" y="112130"/>
                    <a:pt x="1067192" y="125955"/>
                    <a:pt x="1059592" y="138410"/>
                  </a:cubicBezTo>
                  <a:cubicBezTo>
                    <a:pt x="1051992" y="150865"/>
                    <a:pt x="1041847" y="160818"/>
                    <a:pt x="1029159" y="168271"/>
                  </a:cubicBezTo>
                  <a:cubicBezTo>
                    <a:pt x="1016471" y="175724"/>
                    <a:pt x="1002398" y="179545"/>
                    <a:pt x="986941" y="179733"/>
                  </a:cubicBezTo>
                  <a:cubicBezTo>
                    <a:pt x="976780" y="179602"/>
                    <a:pt x="967522" y="176982"/>
                    <a:pt x="959167" y="171873"/>
                  </a:cubicBezTo>
                  <a:cubicBezTo>
                    <a:pt x="950812" y="166764"/>
                    <a:pt x="944130" y="159954"/>
                    <a:pt x="939119" y="151444"/>
                  </a:cubicBezTo>
                  <a:cubicBezTo>
                    <a:pt x="934109" y="142933"/>
                    <a:pt x="931540" y="133510"/>
                    <a:pt x="931411" y="123175"/>
                  </a:cubicBezTo>
                  <a:cubicBezTo>
                    <a:pt x="931603" y="108064"/>
                    <a:pt x="935475" y="94300"/>
                    <a:pt x="943026" y="81881"/>
                  </a:cubicBezTo>
                  <a:cubicBezTo>
                    <a:pt x="950577" y="69463"/>
                    <a:pt x="960658" y="59531"/>
                    <a:pt x="973269" y="52086"/>
                  </a:cubicBezTo>
                  <a:cubicBezTo>
                    <a:pt x="985879" y="44641"/>
                    <a:pt x="999869" y="40824"/>
                    <a:pt x="1015239" y="40634"/>
                  </a:cubicBezTo>
                  <a:close/>
                  <a:moveTo>
                    <a:pt x="709647" y="40634"/>
                  </a:moveTo>
                  <a:cubicBezTo>
                    <a:pt x="717576" y="40730"/>
                    <a:pt x="725442" y="42591"/>
                    <a:pt x="733243" y="46217"/>
                  </a:cubicBezTo>
                  <a:cubicBezTo>
                    <a:pt x="741044" y="49843"/>
                    <a:pt x="747494" y="54658"/>
                    <a:pt x="752595" y="60663"/>
                  </a:cubicBezTo>
                  <a:lnTo>
                    <a:pt x="739994" y="70696"/>
                  </a:lnTo>
                  <a:cubicBezTo>
                    <a:pt x="736484" y="66114"/>
                    <a:pt x="731737" y="62416"/>
                    <a:pt x="725752" y="59602"/>
                  </a:cubicBezTo>
                  <a:cubicBezTo>
                    <a:pt x="719768" y="56788"/>
                    <a:pt x="713542" y="55341"/>
                    <a:pt x="707075" y="55261"/>
                  </a:cubicBezTo>
                  <a:cubicBezTo>
                    <a:pt x="695270" y="55418"/>
                    <a:pt x="684533" y="58562"/>
                    <a:pt x="674861" y="64693"/>
                  </a:cubicBezTo>
                  <a:cubicBezTo>
                    <a:pt x="665190" y="70824"/>
                    <a:pt x="657463" y="78999"/>
                    <a:pt x="651678" y="89218"/>
                  </a:cubicBezTo>
                  <a:cubicBezTo>
                    <a:pt x="645893" y="99436"/>
                    <a:pt x="642927" y="110755"/>
                    <a:pt x="642781" y="123175"/>
                  </a:cubicBezTo>
                  <a:cubicBezTo>
                    <a:pt x="643071" y="135164"/>
                    <a:pt x="647057" y="145078"/>
                    <a:pt x="654740" y="152919"/>
                  </a:cubicBezTo>
                  <a:cubicBezTo>
                    <a:pt x="662423" y="160760"/>
                    <a:pt x="672067" y="164822"/>
                    <a:pt x="683672" y="165106"/>
                  </a:cubicBezTo>
                  <a:cubicBezTo>
                    <a:pt x="690428" y="165085"/>
                    <a:pt x="697233" y="163649"/>
                    <a:pt x="704085" y="160797"/>
                  </a:cubicBezTo>
                  <a:cubicBezTo>
                    <a:pt x="710938" y="157946"/>
                    <a:pt x="717421" y="153809"/>
                    <a:pt x="723534" y="148385"/>
                  </a:cubicBezTo>
                  <a:lnTo>
                    <a:pt x="733050" y="160219"/>
                  </a:lnTo>
                  <a:cubicBezTo>
                    <a:pt x="725399" y="166538"/>
                    <a:pt x="717169" y="171364"/>
                    <a:pt x="708361" y="174696"/>
                  </a:cubicBezTo>
                  <a:cubicBezTo>
                    <a:pt x="699553" y="178028"/>
                    <a:pt x="690552" y="179707"/>
                    <a:pt x="681358" y="179733"/>
                  </a:cubicBezTo>
                  <a:cubicBezTo>
                    <a:pt x="665677" y="179349"/>
                    <a:pt x="652684" y="173953"/>
                    <a:pt x="642379" y="163545"/>
                  </a:cubicBezTo>
                  <a:cubicBezTo>
                    <a:pt x="632075" y="153137"/>
                    <a:pt x="626733" y="140023"/>
                    <a:pt x="626354" y="124204"/>
                  </a:cubicBezTo>
                  <a:cubicBezTo>
                    <a:pt x="626544" y="108918"/>
                    <a:pt x="630390" y="94989"/>
                    <a:pt x="637890" y="82415"/>
                  </a:cubicBezTo>
                  <a:cubicBezTo>
                    <a:pt x="645391" y="69841"/>
                    <a:pt x="655406" y="59782"/>
                    <a:pt x="667936" y="52239"/>
                  </a:cubicBezTo>
                  <a:cubicBezTo>
                    <a:pt x="680465" y="44695"/>
                    <a:pt x="694369" y="40827"/>
                    <a:pt x="709647" y="40634"/>
                  </a:cubicBezTo>
                  <a:close/>
                  <a:moveTo>
                    <a:pt x="543607" y="40634"/>
                  </a:moveTo>
                  <a:cubicBezTo>
                    <a:pt x="553621" y="40771"/>
                    <a:pt x="562333" y="43640"/>
                    <a:pt x="569742" y="49239"/>
                  </a:cubicBezTo>
                  <a:cubicBezTo>
                    <a:pt x="577152" y="54838"/>
                    <a:pt x="582585" y="62342"/>
                    <a:pt x="586041" y="71752"/>
                  </a:cubicBezTo>
                  <a:lnTo>
                    <a:pt x="591956" y="43720"/>
                  </a:lnTo>
                  <a:lnTo>
                    <a:pt x="607901" y="43720"/>
                  </a:lnTo>
                  <a:lnTo>
                    <a:pt x="580126" y="176647"/>
                  </a:lnTo>
                  <a:lnTo>
                    <a:pt x="564181" y="176647"/>
                  </a:lnTo>
                  <a:lnTo>
                    <a:pt x="569582" y="150700"/>
                  </a:lnTo>
                  <a:cubicBezTo>
                    <a:pt x="562670" y="159672"/>
                    <a:pt x="554505" y="166729"/>
                    <a:pt x="545086" y="171870"/>
                  </a:cubicBezTo>
                  <a:cubicBezTo>
                    <a:pt x="535667" y="177011"/>
                    <a:pt x="525573" y="179632"/>
                    <a:pt x="514803" y="179733"/>
                  </a:cubicBezTo>
                  <a:cubicBezTo>
                    <a:pt x="500832" y="179370"/>
                    <a:pt x="489243" y="174189"/>
                    <a:pt x="480037" y="164188"/>
                  </a:cubicBezTo>
                  <a:cubicBezTo>
                    <a:pt x="470831" y="154187"/>
                    <a:pt x="466057" y="141545"/>
                    <a:pt x="465715" y="126262"/>
                  </a:cubicBezTo>
                  <a:cubicBezTo>
                    <a:pt x="465915" y="110951"/>
                    <a:pt x="469598" y="96844"/>
                    <a:pt x="476765" y="83939"/>
                  </a:cubicBezTo>
                  <a:cubicBezTo>
                    <a:pt x="483933" y="71035"/>
                    <a:pt x="493386" y="60646"/>
                    <a:pt x="505125" y="52772"/>
                  </a:cubicBezTo>
                  <a:cubicBezTo>
                    <a:pt x="516864" y="44899"/>
                    <a:pt x="529691" y="40852"/>
                    <a:pt x="543607" y="40634"/>
                  </a:cubicBezTo>
                  <a:close/>
                  <a:moveTo>
                    <a:pt x="336394" y="40634"/>
                  </a:moveTo>
                  <a:cubicBezTo>
                    <a:pt x="349630" y="40766"/>
                    <a:pt x="360772" y="44094"/>
                    <a:pt x="369819" y="50617"/>
                  </a:cubicBezTo>
                  <a:cubicBezTo>
                    <a:pt x="378865" y="57141"/>
                    <a:pt x="383575" y="66066"/>
                    <a:pt x="383949" y="77393"/>
                  </a:cubicBezTo>
                  <a:cubicBezTo>
                    <a:pt x="383801" y="89267"/>
                    <a:pt x="378254" y="98707"/>
                    <a:pt x="367310" y="105713"/>
                  </a:cubicBezTo>
                  <a:cubicBezTo>
                    <a:pt x="356366" y="112719"/>
                    <a:pt x="340916" y="116304"/>
                    <a:pt x="320958" y="116468"/>
                  </a:cubicBezTo>
                  <a:lnTo>
                    <a:pt x="270792" y="116468"/>
                  </a:lnTo>
                  <a:cubicBezTo>
                    <a:pt x="270669" y="117498"/>
                    <a:pt x="270594" y="118527"/>
                    <a:pt x="270567" y="119557"/>
                  </a:cubicBezTo>
                  <a:cubicBezTo>
                    <a:pt x="270540" y="120586"/>
                    <a:pt x="270529" y="121615"/>
                    <a:pt x="270535" y="122645"/>
                  </a:cubicBezTo>
                  <a:cubicBezTo>
                    <a:pt x="270690" y="135448"/>
                    <a:pt x="274367" y="145677"/>
                    <a:pt x="281565" y="153333"/>
                  </a:cubicBezTo>
                  <a:cubicBezTo>
                    <a:pt x="288763" y="160989"/>
                    <a:pt x="298550" y="164913"/>
                    <a:pt x="310925" y="165106"/>
                  </a:cubicBezTo>
                  <a:cubicBezTo>
                    <a:pt x="319870" y="165026"/>
                    <a:pt x="328606" y="163450"/>
                    <a:pt x="337133" y="160378"/>
                  </a:cubicBezTo>
                  <a:cubicBezTo>
                    <a:pt x="345661" y="157306"/>
                    <a:pt x="352789" y="153220"/>
                    <a:pt x="358518" y="148122"/>
                  </a:cubicBezTo>
                  <a:lnTo>
                    <a:pt x="367265" y="159702"/>
                  </a:lnTo>
                  <a:cubicBezTo>
                    <a:pt x="359906" y="165932"/>
                    <a:pt x="350699" y="170813"/>
                    <a:pt x="339642" y="174343"/>
                  </a:cubicBezTo>
                  <a:cubicBezTo>
                    <a:pt x="328585" y="177873"/>
                    <a:pt x="318155" y="179669"/>
                    <a:pt x="308352" y="179733"/>
                  </a:cubicBezTo>
                  <a:cubicBezTo>
                    <a:pt x="292393" y="179462"/>
                    <a:pt x="279557" y="174289"/>
                    <a:pt x="269846" y="164217"/>
                  </a:cubicBezTo>
                  <a:cubicBezTo>
                    <a:pt x="260135" y="154145"/>
                    <a:pt x="255146" y="140802"/>
                    <a:pt x="254879" y="124189"/>
                  </a:cubicBezTo>
                  <a:cubicBezTo>
                    <a:pt x="255104" y="109397"/>
                    <a:pt x="259024" y="95701"/>
                    <a:pt x="266637" y="83101"/>
                  </a:cubicBezTo>
                  <a:cubicBezTo>
                    <a:pt x="274250" y="70500"/>
                    <a:pt x="284208" y="60328"/>
                    <a:pt x="296509" y="52583"/>
                  </a:cubicBezTo>
                  <a:cubicBezTo>
                    <a:pt x="308810" y="44839"/>
                    <a:pt x="322105" y="40856"/>
                    <a:pt x="336394" y="40634"/>
                  </a:cubicBezTo>
                  <a:close/>
                  <a:moveTo>
                    <a:pt x="801335" y="7201"/>
                  </a:moveTo>
                  <a:lnTo>
                    <a:pt x="817279" y="7201"/>
                  </a:lnTo>
                  <a:lnTo>
                    <a:pt x="809564" y="43720"/>
                  </a:lnTo>
                  <a:lnTo>
                    <a:pt x="842997" y="43720"/>
                  </a:lnTo>
                  <a:lnTo>
                    <a:pt x="840168" y="58347"/>
                  </a:lnTo>
                  <a:lnTo>
                    <a:pt x="806735" y="58347"/>
                  </a:lnTo>
                  <a:cubicBezTo>
                    <a:pt x="801965" y="81173"/>
                    <a:pt x="798261" y="98869"/>
                    <a:pt x="795625" y="111433"/>
                  </a:cubicBezTo>
                  <a:cubicBezTo>
                    <a:pt x="792988" y="123998"/>
                    <a:pt x="791109" y="133003"/>
                    <a:pt x="789987" y="138449"/>
                  </a:cubicBezTo>
                  <a:cubicBezTo>
                    <a:pt x="788865" y="143894"/>
                    <a:pt x="788191" y="147353"/>
                    <a:pt x="787965" y="148823"/>
                  </a:cubicBezTo>
                  <a:cubicBezTo>
                    <a:pt x="787740" y="150294"/>
                    <a:pt x="787653" y="151348"/>
                    <a:pt x="787704" y="151987"/>
                  </a:cubicBezTo>
                  <a:cubicBezTo>
                    <a:pt x="787742" y="156022"/>
                    <a:pt x="788760" y="159206"/>
                    <a:pt x="790758" y="161537"/>
                  </a:cubicBezTo>
                  <a:cubicBezTo>
                    <a:pt x="792757" y="163868"/>
                    <a:pt x="795510" y="165058"/>
                    <a:pt x="799020" y="165106"/>
                  </a:cubicBezTo>
                  <a:cubicBezTo>
                    <a:pt x="802417" y="165058"/>
                    <a:pt x="805653" y="164447"/>
                    <a:pt x="808728" y="163274"/>
                  </a:cubicBezTo>
                  <a:cubicBezTo>
                    <a:pt x="811804" y="162100"/>
                    <a:pt x="814397" y="160653"/>
                    <a:pt x="816508" y="158932"/>
                  </a:cubicBezTo>
                  <a:lnTo>
                    <a:pt x="822937" y="171778"/>
                  </a:lnTo>
                  <a:cubicBezTo>
                    <a:pt x="818796" y="174467"/>
                    <a:pt x="814541" y="176467"/>
                    <a:pt x="810175" y="177777"/>
                  </a:cubicBezTo>
                  <a:cubicBezTo>
                    <a:pt x="805808" y="179086"/>
                    <a:pt x="801490" y="179739"/>
                    <a:pt x="797220" y="179733"/>
                  </a:cubicBezTo>
                  <a:cubicBezTo>
                    <a:pt x="789302" y="179600"/>
                    <a:pt x="783105" y="177172"/>
                    <a:pt x="778627" y="172448"/>
                  </a:cubicBezTo>
                  <a:cubicBezTo>
                    <a:pt x="774150" y="167725"/>
                    <a:pt x="771871" y="161505"/>
                    <a:pt x="771791" y="153787"/>
                  </a:cubicBezTo>
                  <a:cubicBezTo>
                    <a:pt x="771751" y="152332"/>
                    <a:pt x="771896" y="150387"/>
                    <a:pt x="772229" y="147955"/>
                  </a:cubicBezTo>
                  <a:cubicBezTo>
                    <a:pt x="772561" y="145522"/>
                    <a:pt x="773324" y="141303"/>
                    <a:pt x="774519" y="135297"/>
                  </a:cubicBezTo>
                  <a:cubicBezTo>
                    <a:pt x="775714" y="129291"/>
                    <a:pt x="777585" y="120200"/>
                    <a:pt x="780131" y="108024"/>
                  </a:cubicBezTo>
                  <a:cubicBezTo>
                    <a:pt x="782678" y="95849"/>
                    <a:pt x="786145" y="79289"/>
                    <a:pt x="790533" y="58347"/>
                  </a:cubicBezTo>
                  <a:lnTo>
                    <a:pt x="768963" y="58347"/>
                  </a:lnTo>
                  <a:lnTo>
                    <a:pt x="772048" y="43720"/>
                  </a:lnTo>
                  <a:lnTo>
                    <a:pt x="793619" y="43720"/>
                  </a:lnTo>
                  <a:close/>
                  <a:moveTo>
                    <a:pt x="0" y="0"/>
                  </a:moveTo>
                  <a:lnTo>
                    <a:pt x="18257" y="0"/>
                  </a:lnTo>
                  <a:lnTo>
                    <a:pt x="37543" y="149162"/>
                  </a:lnTo>
                  <a:lnTo>
                    <a:pt x="118029" y="0"/>
                  </a:lnTo>
                  <a:lnTo>
                    <a:pt x="136286" y="0"/>
                  </a:lnTo>
                  <a:lnTo>
                    <a:pt x="154286" y="149162"/>
                  </a:lnTo>
                  <a:lnTo>
                    <a:pt x="236058" y="0"/>
                  </a:lnTo>
                  <a:lnTo>
                    <a:pt x="254828" y="0"/>
                  </a:lnTo>
                  <a:lnTo>
                    <a:pt x="158143" y="176647"/>
                  </a:lnTo>
                  <a:lnTo>
                    <a:pt x="141429" y="176647"/>
                  </a:lnTo>
                  <a:lnTo>
                    <a:pt x="123172" y="22342"/>
                  </a:lnTo>
                  <a:lnTo>
                    <a:pt x="39857" y="176647"/>
                  </a:lnTo>
                  <a:lnTo>
                    <a:pt x="23143" y="176647"/>
                  </a:lnTo>
                  <a:close/>
                </a:path>
              </a:pathLst>
            </a:custGeom>
            <a:solidFill>
              <a:srgbClr val="111C4E"/>
            </a:solidFill>
            <a:ln w="22225">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9063" algn="ctr"/>
              <a:endParaRPr lang="en-US" sz="2000" i="1">
                <a:solidFill>
                  <a:schemeClr val="bg2">
                    <a:lumMod val="25000"/>
                  </a:schemeClr>
                </a:solidFill>
                <a:latin typeface="Metropolis Light" panose="00000500000000000000" pitchFamily="50" charset="0"/>
              </a:endParaRPr>
            </a:p>
          </p:txBody>
        </p:sp>
        <p:grpSp>
          <p:nvGrpSpPr>
            <p:cNvPr id="11" name="Group 10">
              <a:extLst>
                <a:ext uri="{FF2B5EF4-FFF2-40B4-BE49-F238E27FC236}">
                  <a16:creationId xmlns:a16="http://schemas.microsoft.com/office/drawing/2014/main" id="{9954FCAE-A390-D9BD-2C61-76488D0EB2B9}"/>
                </a:ext>
              </a:extLst>
            </p:cNvPr>
            <p:cNvGrpSpPr/>
            <p:nvPr/>
          </p:nvGrpSpPr>
          <p:grpSpPr>
            <a:xfrm>
              <a:off x="5855750" y="6094683"/>
              <a:ext cx="2459110" cy="511549"/>
              <a:chOff x="6818031" y="6072176"/>
              <a:chExt cx="2459110" cy="511549"/>
            </a:xfrm>
          </p:grpSpPr>
          <p:grpSp>
            <p:nvGrpSpPr>
              <p:cNvPr id="9" name="Group 8">
                <a:extLst>
                  <a:ext uri="{FF2B5EF4-FFF2-40B4-BE49-F238E27FC236}">
                    <a16:creationId xmlns:a16="http://schemas.microsoft.com/office/drawing/2014/main" id="{3D6AB289-940E-E7FB-3786-C5BA11D40BFA}"/>
                  </a:ext>
                </a:extLst>
              </p:cNvPr>
              <p:cNvGrpSpPr/>
              <p:nvPr/>
            </p:nvGrpSpPr>
            <p:grpSpPr>
              <a:xfrm>
                <a:off x="6818031" y="6072176"/>
                <a:ext cx="1231468" cy="459643"/>
                <a:chOff x="8561646" y="6072176"/>
                <a:chExt cx="1231468" cy="459643"/>
              </a:xfrm>
            </p:grpSpPr>
            <p:sp>
              <p:nvSpPr>
                <p:cNvPr id="335" name="Freeform: Shape 334">
                  <a:extLst>
                    <a:ext uri="{FF2B5EF4-FFF2-40B4-BE49-F238E27FC236}">
                      <a16:creationId xmlns:a16="http://schemas.microsoft.com/office/drawing/2014/main" id="{E25962F6-5AE8-02A0-191E-9F625FE9837B}"/>
                    </a:ext>
                  </a:extLst>
                </p:cNvPr>
                <p:cNvSpPr/>
                <p:nvPr/>
              </p:nvSpPr>
              <p:spPr>
                <a:xfrm>
                  <a:off x="8964833" y="6072176"/>
                  <a:ext cx="45745" cy="45745"/>
                </a:xfrm>
                <a:custGeom>
                  <a:avLst/>
                  <a:gdLst>
                    <a:gd name="connsiteX0" fmla="*/ 25186 w 45745"/>
                    <a:gd name="connsiteY0" fmla="*/ 0 h 45745"/>
                    <a:gd name="connsiteX1" fmla="*/ 39898 w 45745"/>
                    <a:gd name="connsiteY1" fmla="*/ 6200 h 45745"/>
                    <a:gd name="connsiteX2" fmla="*/ 45745 w 45745"/>
                    <a:gd name="connsiteY2" fmla="*/ 21074 h 45745"/>
                    <a:gd name="connsiteX3" fmla="*/ 38260 w 45745"/>
                    <a:gd name="connsiteY3" fmla="*/ 38325 h 45745"/>
                    <a:gd name="connsiteX4" fmla="*/ 21331 w 45745"/>
                    <a:gd name="connsiteY4" fmla="*/ 45745 h 45745"/>
                    <a:gd name="connsiteX5" fmla="*/ 5943 w 45745"/>
                    <a:gd name="connsiteY5" fmla="*/ 39674 h 45745"/>
                    <a:gd name="connsiteX6" fmla="*/ 0 w 45745"/>
                    <a:gd name="connsiteY6" fmla="*/ 24929 h 45745"/>
                    <a:gd name="connsiteX7" fmla="*/ 7774 w 45745"/>
                    <a:gd name="connsiteY7" fmla="*/ 7261 h 45745"/>
                    <a:gd name="connsiteX8" fmla="*/ 25186 w 45745"/>
                    <a:gd name="connsiteY8" fmla="*/ 0 h 4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5" h="45745">
                      <a:moveTo>
                        <a:pt x="25186" y="0"/>
                      </a:moveTo>
                      <a:cubicBezTo>
                        <a:pt x="31214" y="156"/>
                        <a:pt x="36119" y="2222"/>
                        <a:pt x="39898" y="6200"/>
                      </a:cubicBezTo>
                      <a:cubicBezTo>
                        <a:pt x="43678" y="10179"/>
                        <a:pt x="45627" y="15136"/>
                        <a:pt x="45745" y="21074"/>
                      </a:cubicBezTo>
                      <a:cubicBezTo>
                        <a:pt x="45515" y="27836"/>
                        <a:pt x="43020" y="33586"/>
                        <a:pt x="38260" y="38325"/>
                      </a:cubicBezTo>
                      <a:cubicBezTo>
                        <a:pt x="33500" y="43063"/>
                        <a:pt x="27857" y="45537"/>
                        <a:pt x="21331" y="45745"/>
                      </a:cubicBezTo>
                      <a:cubicBezTo>
                        <a:pt x="14933" y="45601"/>
                        <a:pt x="9803" y="43577"/>
                        <a:pt x="5943" y="39674"/>
                      </a:cubicBezTo>
                      <a:cubicBezTo>
                        <a:pt x="2083" y="35771"/>
                        <a:pt x="102" y="30856"/>
                        <a:pt x="0" y="24929"/>
                      </a:cubicBezTo>
                      <a:cubicBezTo>
                        <a:pt x="246" y="17819"/>
                        <a:pt x="2838" y="11929"/>
                        <a:pt x="7774" y="7261"/>
                      </a:cubicBezTo>
                      <a:cubicBezTo>
                        <a:pt x="12711" y="2592"/>
                        <a:pt x="18514" y="172"/>
                        <a:pt x="25186" y="0"/>
                      </a:cubicBezTo>
                      <a:close/>
                    </a:path>
                  </a:pathLst>
                </a:custGeom>
                <a:solidFill>
                  <a:srgbClr val="265CAA"/>
                </a:solid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6" name="Freeform: Shape 335">
                  <a:extLst>
                    <a:ext uri="{FF2B5EF4-FFF2-40B4-BE49-F238E27FC236}">
                      <a16:creationId xmlns:a16="http://schemas.microsoft.com/office/drawing/2014/main" id="{811C68DF-EE4C-08A0-26C8-53547D24D8A7}"/>
                    </a:ext>
                  </a:extLst>
                </p:cNvPr>
                <p:cNvSpPr/>
                <p:nvPr/>
              </p:nvSpPr>
              <p:spPr>
                <a:xfrm>
                  <a:off x="8589777" y="6087607"/>
                  <a:ext cx="180762" cy="182819"/>
                </a:xfrm>
                <a:custGeom>
                  <a:avLst/>
                  <a:gdLst>
                    <a:gd name="connsiteX0" fmla="*/ 113896 w 180762"/>
                    <a:gd name="connsiteY0" fmla="*/ 0 h 182819"/>
                    <a:gd name="connsiteX1" fmla="*/ 152537 w 180762"/>
                    <a:gd name="connsiteY1" fmla="*/ 8641 h 182819"/>
                    <a:gd name="connsiteX2" fmla="*/ 180762 w 180762"/>
                    <a:gd name="connsiteY2" fmla="*/ 31350 h 182819"/>
                    <a:gd name="connsiteX3" fmla="*/ 144757 w 180762"/>
                    <a:gd name="connsiteY3" fmla="*/ 57332 h 182819"/>
                    <a:gd name="connsiteX4" fmla="*/ 130291 w 180762"/>
                    <a:gd name="connsiteY4" fmla="*/ 44238 h 182819"/>
                    <a:gd name="connsiteX5" fmla="*/ 110810 w 180762"/>
                    <a:gd name="connsiteY5" fmla="*/ 39830 h 182819"/>
                    <a:gd name="connsiteX6" fmla="*/ 78473 w 180762"/>
                    <a:gd name="connsiteY6" fmla="*/ 49428 h 182819"/>
                    <a:gd name="connsiteX7" fmla="*/ 54251 w 180762"/>
                    <a:gd name="connsiteY7" fmla="*/ 73372 h 182819"/>
                    <a:gd name="connsiteX8" fmla="*/ 44716 w 180762"/>
                    <a:gd name="connsiteY8" fmla="*/ 104389 h 182819"/>
                    <a:gd name="connsiteX9" fmla="*/ 55903 w 180762"/>
                    <a:gd name="connsiteY9" fmla="*/ 131792 h 182819"/>
                    <a:gd name="connsiteX10" fmla="*/ 84064 w 180762"/>
                    <a:gd name="connsiteY10" fmla="*/ 142989 h 182819"/>
                    <a:gd name="connsiteX11" fmla="*/ 101873 w 180762"/>
                    <a:gd name="connsiteY11" fmla="*/ 139803 h 182819"/>
                    <a:gd name="connsiteX12" fmla="*/ 118525 w 180762"/>
                    <a:gd name="connsiteY12" fmla="*/ 131404 h 182819"/>
                    <a:gd name="connsiteX13" fmla="*/ 122383 w 180762"/>
                    <a:gd name="connsiteY13" fmla="*/ 112868 h 182819"/>
                    <a:gd name="connsiteX14" fmla="*/ 84835 w 180762"/>
                    <a:gd name="connsiteY14" fmla="*/ 112868 h 182819"/>
                    <a:gd name="connsiteX15" fmla="*/ 91779 w 180762"/>
                    <a:gd name="connsiteY15" fmla="*/ 79724 h 182819"/>
                    <a:gd name="connsiteX16" fmla="*/ 172275 w 180762"/>
                    <a:gd name="connsiteY16" fmla="*/ 79724 h 182819"/>
                    <a:gd name="connsiteX17" fmla="*/ 156844 w 180762"/>
                    <a:gd name="connsiteY17" fmla="*/ 153782 h 182819"/>
                    <a:gd name="connsiteX18" fmla="*/ 120358 w 180762"/>
                    <a:gd name="connsiteY18" fmla="*/ 175335 h 182819"/>
                    <a:gd name="connsiteX19" fmla="*/ 80978 w 180762"/>
                    <a:gd name="connsiteY19" fmla="*/ 182819 h 182819"/>
                    <a:gd name="connsiteX20" fmla="*/ 39298 w 180762"/>
                    <a:gd name="connsiteY20" fmla="*/ 172367 h 182819"/>
                    <a:gd name="connsiteX21" fmla="*/ 10652 w 180762"/>
                    <a:gd name="connsiteY21" fmla="*/ 144772 h 182819"/>
                    <a:gd name="connsiteX22" fmla="*/ 0 w 180762"/>
                    <a:gd name="connsiteY22" fmla="*/ 105674 h 182819"/>
                    <a:gd name="connsiteX23" fmla="*/ 16784 w 180762"/>
                    <a:gd name="connsiteY23" fmla="*/ 52902 h 182819"/>
                    <a:gd name="connsiteX24" fmla="*/ 58879 w 180762"/>
                    <a:gd name="connsiteY24" fmla="*/ 14710 h 182819"/>
                    <a:gd name="connsiteX25" fmla="*/ 113896 w 180762"/>
                    <a:gd name="connsiteY25" fmla="*/ 0 h 18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0762" h="182819">
                      <a:moveTo>
                        <a:pt x="113896" y="0"/>
                      </a:moveTo>
                      <a:cubicBezTo>
                        <a:pt x="128062" y="134"/>
                        <a:pt x="140942" y="3014"/>
                        <a:pt x="152537" y="8641"/>
                      </a:cubicBezTo>
                      <a:cubicBezTo>
                        <a:pt x="164131" y="14267"/>
                        <a:pt x="173539" y="21837"/>
                        <a:pt x="180762" y="31350"/>
                      </a:cubicBezTo>
                      <a:lnTo>
                        <a:pt x="144757" y="57332"/>
                      </a:lnTo>
                      <a:cubicBezTo>
                        <a:pt x="141157" y="51535"/>
                        <a:pt x="136335" y="47171"/>
                        <a:pt x="130291" y="44238"/>
                      </a:cubicBezTo>
                      <a:cubicBezTo>
                        <a:pt x="124247" y="41305"/>
                        <a:pt x="117754" y="39835"/>
                        <a:pt x="110810" y="39830"/>
                      </a:cubicBezTo>
                      <a:cubicBezTo>
                        <a:pt x="99226" y="40032"/>
                        <a:pt x="88447" y="43231"/>
                        <a:pt x="78473" y="49428"/>
                      </a:cubicBezTo>
                      <a:cubicBezTo>
                        <a:pt x="68498" y="55624"/>
                        <a:pt x="60424" y="63606"/>
                        <a:pt x="54251" y="73372"/>
                      </a:cubicBezTo>
                      <a:cubicBezTo>
                        <a:pt x="48077" y="83138"/>
                        <a:pt x="44899" y="93477"/>
                        <a:pt x="44716" y="104389"/>
                      </a:cubicBezTo>
                      <a:cubicBezTo>
                        <a:pt x="44941" y="115451"/>
                        <a:pt x="48670" y="124586"/>
                        <a:pt x="55903" y="131792"/>
                      </a:cubicBezTo>
                      <a:cubicBezTo>
                        <a:pt x="63136" y="138999"/>
                        <a:pt x="72523" y="142731"/>
                        <a:pt x="84064" y="142989"/>
                      </a:cubicBezTo>
                      <a:cubicBezTo>
                        <a:pt x="90032" y="142941"/>
                        <a:pt x="95969" y="141879"/>
                        <a:pt x="101873" y="139803"/>
                      </a:cubicBezTo>
                      <a:cubicBezTo>
                        <a:pt x="107778" y="137728"/>
                        <a:pt x="113328" y="134928"/>
                        <a:pt x="118525" y="131404"/>
                      </a:cubicBezTo>
                      <a:lnTo>
                        <a:pt x="122383" y="112868"/>
                      </a:lnTo>
                      <a:lnTo>
                        <a:pt x="84835" y="112868"/>
                      </a:lnTo>
                      <a:lnTo>
                        <a:pt x="91779" y="79724"/>
                      </a:lnTo>
                      <a:lnTo>
                        <a:pt x="172275" y="79724"/>
                      </a:lnTo>
                      <a:lnTo>
                        <a:pt x="156844" y="153782"/>
                      </a:lnTo>
                      <a:cubicBezTo>
                        <a:pt x="145823" y="163199"/>
                        <a:pt x="133661" y="170383"/>
                        <a:pt x="120358" y="175335"/>
                      </a:cubicBezTo>
                      <a:cubicBezTo>
                        <a:pt x="107054" y="180287"/>
                        <a:pt x="93928" y="182782"/>
                        <a:pt x="80978" y="182819"/>
                      </a:cubicBezTo>
                      <a:cubicBezTo>
                        <a:pt x="65326" y="182663"/>
                        <a:pt x="51433" y="179179"/>
                        <a:pt x="39298" y="172367"/>
                      </a:cubicBezTo>
                      <a:cubicBezTo>
                        <a:pt x="27164" y="165556"/>
                        <a:pt x="17615" y="156357"/>
                        <a:pt x="10652" y="144772"/>
                      </a:cubicBezTo>
                      <a:cubicBezTo>
                        <a:pt x="3688" y="133186"/>
                        <a:pt x="138" y="120153"/>
                        <a:pt x="0" y="105674"/>
                      </a:cubicBezTo>
                      <a:cubicBezTo>
                        <a:pt x="344" y="86395"/>
                        <a:pt x="5939" y="68805"/>
                        <a:pt x="16784" y="52902"/>
                      </a:cubicBezTo>
                      <a:cubicBezTo>
                        <a:pt x="27629" y="37000"/>
                        <a:pt x="41661" y="24269"/>
                        <a:pt x="58879" y="14710"/>
                      </a:cubicBezTo>
                      <a:cubicBezTo>
                        <a:pt x="76096" y="5151"/>
                        <a:pt x="94435" y="247"/>
                        <a:pt x="113896" y="0"/>
                      </a:cubicBezTo>
                      <a:close/>
                    </a:path>
                  </a:pathLst>
                </a:custGeom>
                <a:solidFill>
                  <a:srgbClr val="265CAA"/>
                </a:solid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7" name="Freeform: Shape 336">
                  <a:extLst>
                    <a:ext uri="{FF2B5EF4-FFF2-40B4-BE49-F238E27FC236}">
                      <a16:creationId xmlns:a16="http://schemas.microsoft.com/office/drawing/2014/main" id="{C89F9DCE-7319-DD1A-5DE7-502830CDE431}"/>
                    </a:ext>
                  </a:extLst>
                </p:cNvPr>
                <p:cNvSpPr/>
                <p:nvPr/>
              </p:nvSpPr>
              <p:spPr>
                <a:xfrm>
                  <a:off x="9012744" y="6087607"/>
                  <a:ext cx="173304" cy="182819"/>
                </a:xfrm>
                <a:custGeom>
                  <a:avLst/>
                  <a:gdLst>
                    <a:gd name="connsiteX0" fmla="*/ 129584 w 173304"/>
                    <a:gd name="connsiteY0" fmla="*/ 0 h 182819"/>
                    <a:gd name="connsiteX1" fmla="*/ 173304 w 173304"/>
                    <a:gd name="connsiteY1" fmla="*/ 0 h 182819"/>
                    <a:gd name="connsiteX2" fmla="*/ 136013 w 173304"/>
                    <a:gd name="connsiteY2" fmla="*/ 179733 h 182819"/>
                    <a:gd name="connsiteX3" fmla="*/ 92294 w 173304"/>
                    <a:gd name="connsiteY3" fmla="*/ 179733 h 182819"/>
                    <a:gd name="connsiteX4" fmla="*/ 95380 w 173304"/>
                    <a:gd name="connsiteY4" fmla="*/ 164576 h 182819"/>
                    <a:gd name="connsiteX5" fmla="*/ 74934 w 173304"/>
                    <a:gd name="connsiteY5" fmla="*/ 177937 h 182819"/>
                    <a:gd name="connsiteX6" fmla="*/ 50631 w 173304"/>
                    <a:gd name="connsiteY6" fmla="*/ 182819 h 182819"/>
                    <a:gd name="connsiteX7" fmla="*/ 13942 w 173304"/>
                    <a:gd name="connsiteY7" fmla="*/ 167560 h 182819"/>
                    <a:gd name="connsiteX8" fmla="*/ 0 w 173304"/>
                    <a:gd name="connsiteY8" fmla="*/ 128579 h 182819"/>
                    <a:gd name="connsiteX9" fmla="*/ 9842 w 173304"/>
                    <a:gd name="connsiteY9" fmla="*/ 87023 h 182819"/>
                    <a:gd name="connsiteX10" fmla="*/ 36251 w 173304"/>
                    <a:gd name="connsiteY10" fmla="*/ 55943 h 182819"/>
                    <a:gd name="connsiteX11" fmla="*/ 74548 w 173304"/>
                    <a:gd name="connsiteY11" fmla="*/ 43720 h 182819"/>
                    <a:gd name="connsiteX12" fmla="*/ 98884 w 173304"/>
                    <a:gd name="connsiteY12" fmla="*/ 49854 h 182819"/>
                    <a:gd name="connsiteX13" fmla="*/ 115696 w 173304"/>
                    <a:gd name="connsiteY13" fmla="*/ 66588 h 182819"/>
                    <a:gd name="connsiteX14" fmla="*/ 129584 w 173304"/>
                    <a:gd name="connsiteY14" fmla="*/ 0 h 182819"/>
                    <a:gd name="connsiteX15" fmla="*/ 84835 w 173304"/>
                    <a:gd name="connsiteY15" fmla="*/ 79949 h 182819"/>
                    <a:gd name="connsiteX16" fmla="*/ 54585 w 173304"/>
                    <a:gd name="connsiteY16" fmla="*/ 93264 h 182819"/>
                    <a:gd name="connsiteX17" fmla="*/ 41887 w 173304"/>
                    <a:gd name="connsiteY17" fmla="*/ 123947 h 182819"/>
                    <a:gd name="connsiteX18" fmla="*/ 48349 w 173304"/>
                    <a:gd name="connsiteY18" fmla="*/ 140286 h 182819"/>
                    <a:gd name="connsiteX19" fmla="*/ 65804 w 173304"/>
                    <a:gd name="connsiteY19" fmla="*/ 146590 h 182819"/>
                    <a:gd name="connsiteX20" fmla="*/ 86778 w 173304"/>
                    <a:gd name="connsiteY20" fmla="*/ 139967 h 182819"/>
                    <a:gd name="connsiteX21" fmla="*/ 101752 w 173304"/>
                    <a:gd name="connsiteY21" fmla="*/ 123452 h 182819"/>
                    <a:gd name="connsiteX22" fmla="*/ 107467 w 173304"/>
                    <a:gd name="connsiteY22" fmla="*/ 102077 h 182819"/>
                    <a:gd name="connsiteX23" fmla="*/ 101166 w 173304"/>
                    <a:gd name="connsiteY23" fmla="*/ 86092 h 182819"/>
                    <a:gd name="connsiteX24" fmla="*/ 84835 w 173304"/>
                    <a:gd name="connsiteY24" fmla="*/ 79949 h 18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3304" h="182819">
                      <a:moveTo>
                        <a:pt x="129584" y="0"/>
                      </a:moveTo>
                      <a:lnTo>
                        <a:pt x="173304" y="0"/>
                      </a:lnTo>
                      <a:lnTo>
                        <a:pt x="136013" y="179733"/>
                      </a:lnTo>
                      <a:lnTo>
                        <a:pt x="92294" y="179733"/>
                      </a:lnTo>
                      <a:lnTo>
                        <a:pt x="95380" y="164576"/>
                      </a:lnTo>
                      <a:cubicBezTo>
                        <a:pt x="89304" y="170282"/>
                        <a:pt x="82489" y="174736"/>
                        <a:pt x="74934" y="177937"/>
                      </a:cubicBezTo>
                      <a:cubicBezTo>
                        <a:pt x="67380" y="181138"/>
                        <a:pt x="59279" y="182766"/>
                        <a:pt x="50631" y="182819"/>
                      </a:cubicBezTo>
                      <a:cubicBezTo>
                        <a:pt x="35252" y="182536"/>
                        <a:pt x="23022" y="177450"/>
                        <a:pt x="13942" y="167560"/>
                      </a:cubicBezTo>
                      <a:cubicBezTo>
                        <a:pt x="4861" y="157670"/>
                        <a:pt x="214" y="144676"/>
                        <a:pt x="0" y="128579"/>
                      </a:cubicBezTo>
                      <a:cubicBezTo>
                        <a:pt x="130" y="113680"/>
                        <a:pt x="3411" y="99828"/>
                        <a:pt x="9842" y="87023"/>
                      </a:cubicBezTo>
                      <a:cubicBezTo>
                        <a:pt x="16274" y="74219"/>
                        <a:pt x="25077" y="63859"/>
                        <a:pt x="36251" y="55943"/>
                      </a:cubicBezTo>
                      <a:cubicBezTo>
                        <a:pt x="47425" y="48027"/>
                        <a:pt x="60191" y="43953"/>
                        <a:pt x="74548" y="43720"/>
                      </a:cubicBezTo>
                      <a:cubicBezTo>
                        <a:pt x="83737" y="43789"/>
                        <a:pt x="91849" y="45834"/>
                        <a:pt x="98884" y="49854"/>
                      </a:cubicBezTo>
                      <a:cubicBezTo>
                        <a:pt x="105918" y="53874"/>
                        <a:pt x="111523" y="59452"/>
                        <a:pt x="115696" y="66588"/>
                      </a:cubicBezTo>
                      <a:lnTo>
                        <a:pt x="129584" y="0"/>
                      </a:lnTo>
                      <a:close/>
                      <a:moveTo>
                        <a:pt x="84835" y="79949"/>
                      </a:moveTo>
                      <a:cubicBezTo>
                        <a:pt x="72807" y="80335"/>
                        <a:pt x="62724" y="84774"/>
                        <a:pt x="54585" y="93264"/>
                      </a:cubicBezTo>
                      <a:cubicBezTo>
                        <a:pt x="46447" y="101755"/>
                        <a:pt x="42214" y="111983"/>
                        <a:pt x="41887" y="123947"/>
                      </a:cubicBezTo>
                      <a:cubicBezTo>
                        <a:pt x="41968" y="130744"/>
                        <a:pt x="44121" y="136191"/>
                        <a:pt x="48349" y="140286"/>
                      </a:cubicBezTo>
                      <a:cubicBezTo>
                        <a:pt x="52576" y="144381"/>
                        <a:pt x="58395" y="146483"/>
                        <a:pt x="65804" y="146590"/>
                      </a:cubicBezTo>
                      <a:cubicBezTo>
                        <a:pt x="73524" y="146450"/>
                        <a:pt x="80516" y="144242"/>
                        <a:pt x="86778" y="139967"/>
                      </a:cubicBezTo>
                      <a:cubicBezTo>
                        <a:pt x="93041" y="135691"/>
                        <a:pt x="98032" y="130186"/>
                        <a:pt x="101752" y="123452"/>
                      </a:cubicBezTo>
                      <a:cubicBezTo>
                        <a:pt x="105471" y="116717"/>
                        <a:pt x="107376" y="109592"/>
                        <a:pt x="107467" y="102077"/>
                      </a:cubicBezTo>
                      <a:cubicBezTo>
                        <a:pt x="107360" y="95414"/>
                        <a:pt x="105259" y="90086"/>
                        <a:pt x="101166" y="86092"/>
                      </a:cubicBezTo>
                      <a:cubicBezTo>
                        <a:pt x="97073" y="82099"/>
                        <a:pt x="91629" y="80051"/>
                        <a:pt x="84835" y="79949"/>
                      </a:cubicBezTo>
                      <a:close/>
                    </a:path>
                  </a:pathLst>
                </a:custGeom>
                <a:solidFill>
                  <a:srgbClr val="265CAA"/>
                </a:solid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8" name="Freeform: Shape 337">
                  <a:extLst>
                    <a:ext uri="{FF2B5EF4-FFF2-40B4-BE49-F238E27FC236}">
                      <a16:creationId xmlns:a16="http://schemas.microsoft.com/office/drawing/2014/main" id="{362F3526-03C6-AC0C-97C9-E3813358598B}"/>
                    </a:ext>
                  </a:extLst>
                </p:cNvPr>
                <p:cNvSpPr/>
                <p:nvPr/>
              </p:nvSpPr>
              <p:spPr>
                <a:xfrm>
                  <a:off x="9184194" y="6131327"/>
                  <a:ext cx="163531" cy="139099"/>
                </a:xfrm>
                <a:custGeom>
                  <a:avLst/>
                  <a:gdLst>
                    <a:gd name="connsiteX0" fmla="*/ 74548 w 163531"/>
                    <a:gd name="connsiteY0" fmla="*/ 0 h 139099"/>
                    <a:gd name="connsiteX1" fmla="*/ 99109 w 163531"/>
                    <a:gd name="connsiteY1" fmla="*/ 6166 h 139099"/>
                    <a:gd name="connsiteX2" fmla="*/ 115954 w 163531"/>
                    <a:gd name="connsiteY2" fmla="*/ 23125 h 139099"/>
                    <a:gd name="connsiteX3" fmla="*/ 120068 w 163531"/>
                    <a:gd name="connsiteY3" fmla="*/ 3086 h 139099"/>
                    <a:gd name="connsiteX4" fmla="*/ 163531 w 163531"/>
                    <a:gd name="connsiteY4" fmla="*/ 3086 h 139099"/>
                    <a:gd name="connsiteX5" fmla="*/ 135756 w 163531"/>
                    <a:gd name="connsiteY5" fmla="*/ 136013 h 139099"/>
                    <a:gd name="connsiteX6" fmla="*/ 92294 w 163531"/>
                    <a:gd name="connsiteY6" fmla="*/ 136013 h 139099"/>
                    <a:gd name="connsiteX7" fmla="*/ 95380 w 163531"/>
                    <a:gd name="connsiteY7" fmla="*/ 120599 h 139099"/>
                    <a:gd name="connsiteX8" fmla="*/ 74934 w 163531"/>
                    <a:gd name="connsiteY8" fmla="*/ 134185 h 139099"/>
                    <a:gd name="connsiteX9" fmla="*/ 50631 w 163531"/>
                    <a:gd name="connsiteY9" fmla="*/ 139099 h 139099"/>
                    <a:gd name="connsiteX10" fmla="*/ 13942 w 163531"/>
                    <a:gd name="connsiteY10" fmla="*/ 123840 h 139099"/>
                    <a:gd name="connsiteX11" fmla="*/ 0 w 163531"/>
                    <a:gd name="connsiteY11" fmla="*/ 84859 h 139099"/>
                    <a:gd name="connsiteX12" fmla="*/ 9842 w 163531"/>
                    <a:gd name="connsiteY12" fmla="*/ 43303 h 139099"/>
                    <a:gd name="connsiteX13" fmla="*/ 36251 w 163531"/>
                    <a:gd name="connsiteY13" fmla="*/ 12223 h 139099"/>
                    <a:gd name="connsiteX14" fmla="*/ 74548 w 163531"/>
                    <a:gd name="connsiteY14" fmla="*/ 0 h 139099"/>
                    <a:gd name="connsiteX15" fmla="*/ 84835 w 163531"/>
                    <a:gd name="connsiteY15" fmla="*/ 36229 h 139099"/>
                    <a:gd name="connsiteX16" fmla="*/ 54585 w 163531"/>
                    <a:gd name="connsiteY16" fmla="*/ 49546 h 139099"/>
                    <a:gd name="connsiteX17" fmla="*/ 41887 w 163531"/>
                    <a:gd name="connsiteY17" fmla="*/ 80238 h 139099"/>
                    <a:gd name="connsiteX18" fmla="*/ 48349 w 163531"/>
                    <a:gd name="connsiteY18" fmla="*/ 96569 h 139099"/>
                    <a:gd name="connsiteX19" fmla="*/ 65804 w 163531"/>
                    <a:gd name="connsiteY19" fmla="*/ 102870 h 139099"/>
                    <a:gd name="connsiteX20" fmla="*/ 86778 w 163531"/>
                    <a:gd name="connsiteY20" fmla="*/ 96249 h 139099"/>
                    <a:gd name="connsiteX21" fmla="*/ 101752 w 163531"/>
                    <a:gd name="connsiteY21" fmla="*/ 79737 h 139099"/>
                    <a:gd name="connsiteX22" fmla="*/ 107467 w 163531"/>
                    <a:gd name="connsiteY22" fmla="*/ 58357 h 139099"/>
                    <a:gd name="connsiteX23" fmla="*/ 101166 w 163531"/>
                    <a:gd name="connsiteY23" fmla="*/ 42372 h 139099"/>
                    <a:gd name="connsiteX24" fmla="*/ 84835 w 163531"/>
                    <a:gd name="connsiteY24" fmla="*/ 36229 h 13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531" h="139099">
                      <a:moveTo>
                        <a:pt x="74548" y="0"/>
                      </a:moveTo>
                      <a:cubicBezTo>
                        <a:pt x="83860" y="64"/>
                        <a:pt x="92047" y="2120"/>
                        <a:pt x="99109" y="6166"/>
                      </a:cubicBezTo>
                      <a:cubicBezTo>
                        <a:pt x="106170" y="10213"/>
                        <a:pt x="111785" y="15866"/>
                        <a:pt x="115954" y="23125"/>
                      </a:cubicBezTo>
                      <a:lnTo>
                        <a:pt x="120068" y="3086"/>
                      </a:lnTo>
                      <a:lnTo>
                        <a:pt x="163531" y="3086"/>
                      </a:lnTo>
                      <a:lnTo>
                        <a:pt x="135756" y="136013"/>
                      </a:lnTo>
                      <a:lnTo>
                        <a:pt x="92294" y="136013"/>
                      </a:lnTo>
                      <a:lnTo>
                        <a:pt x="95380" y="120599"/>
                      </a:lnTo>
                      <a:cubicBezTo>
                        <a:pt x="89304" y="126429"/>
                        <a:pt x="82489" y="130957"/>
                        <a:pt x="74934" y="134185"/>
                      </a:cubicBezTo>
                      <a:cubicBezTo>
                        <a:pt x="67380" y="137413"/>
                        <a:pt x="59279" y="139051"/>
                        <a:pt x="50631" y="139099"/>
                      </a:cubicBezTo>
                      <a:cubicBezTo>
                        <a:pt x="35252" y="138816"/>
                        <a:pt x="23022" y="133730"/>
                        <a:pt x="13942" y="123840"/>
                      </a:cubicBezTo>
                      <a:cubicBezTo>
                        <a:pt x="4861" y="113950"/>
                        <a:pt x="214" y="100956"/>
                        <a:pt x="0" y="84859"/>
                      </a:cubicBezTo>
                      <a:cubicBezTo>
                        <a:pt x="130" y="69960"/>
                        <a:pt x="3410" y="56108"/>
                        <a:pt x="9842" y="43303"/>
                      </a:cubicBezTo>
                      <a:cubicBezTo>
                        <a:pt x="16274" y="30499"/>
                        <a:pt x="25076" y="20139"/>
                        <a:pt x="36251" y="12223"/>
                      </a:cubicBezTo>
                      <a:cubicBezTo>
                        <a:pt x="47425" y="4307"/>
                        <a:pt x="60191" y="233"/>
                        <a:pt x="74548" y="0"/>
                      </a:cubicBezTo>
                      <a:close/>
                      <a:moveTo>
                        <a:pt x="84835" y="36229"/>
                      </a:moveTo>
                      <a:cubicBezTo>
                        <a:pt x="72807" y="36615"/>
                        <a:pt x="62724" y="41054"/>
                        <a:pt x="54585" y="49546"/>
                      </a:cubicBezTo>
                      <a:cubicBezTo>
                        <a:pt x="46447" y="58038"/>
                        <a:pt x="42214" y="68269"/>
                        <a:pt x="41887" y="80238"/>
                      </a:cubicBezTo>
                      <a:cubicBezTo>
                        <a:pt x="41968" y="87032"/>
                        <a:pt x="44121" y="92476"/>
                        <a:pt x="48349" y="96569"/>
                      </a:cubicBezTo>
                      <a:cubicBezTo>
                        <a:pt x="52576" y="100662"/>
                        <a:pt x="58395" y="102763"/>
                        <a:pt x="65804" y="102870"/>
                      </a:cubicBezTo>
                      <a:cubicBezTo>
                        <a:pt x="73524" y="102730"/>
                        <a:pt x="80516" y="100523"/>
                        <a:pt x="86778" y="96249"/>
                      </a:cubicBezTo>
                      <a:cubicBezTo>
                        <a:pt x="93041" y="91975"/>
                        <a:pt x="98032" y="86471"/>
                        <a:pt x="101752" y="79737"/>
                      </a:cubicBezTo>
                      <a:cubicBezTo>
                        <a:pt x="105471" y="73003"/>
                        <a:pt x="107376" y="65876"/>
                        <a:pt x="107467" y="58357"/>
                      </a:cubicBezTo>
                      <a:cubicBezTo>
                        <a:pt x="107360" y="51694"/>
                        <a:pt x="105259" y="46366"/>
                        <a:pt x="101166" y="42372"/>
                      </a:cubicBezTo>
                      <a:cubicBezTo>
                        <a:pt x="97073" y="38379"/>
                        <a:pt x="91629" y="36331"/>
                        <a:pt x="84835" y="36229"/>
                      </a:cubicBezTo>
                      <a:close/>
                    </a:path>
                  </a:pathLst>
                </a:custGeom>
                <a:solidFill>
                  <a:srgbClr val="265CAA"/>
                </a:solid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9" name="Freeform: Shape 338">
                  <a:extLst>
                    <a:ext uri="{FF2B5EF4-FFF2-40B4-BE49-F238E27FC236}">
                      <a16:creationId xmlns:a16="http://schemas.microsoft.com/office/drawing/2014/main" id="{602F2236-3869-97E0-BBEF-3C8348C6252C}"/>
                    </a:ext>
                  </a:extLst>
                </p:cNvPr>
                <p:cNvSpPr/>
                <p:nvPr/>
              </p:nvSpPr>
              <p:spPr>
                <a:xfrm>
                  <a:off x="9348700" y="6131327"/>
                  <a:ext cx="149648" cy="136013"/>
                </a:xfrm>
                <a:custGeom>
                  <a:avLst/>
                  <a:gdLst>
                    <a:gd name="connsiteX0" fmla="*/ 107498 w 149648"/>
                    <a:gd name="connsiteY0" fmla="*/ 0 h 136013"/>
                    <a:gd name="connsiteX1" fmla="*/ 138304 w 149648"/>
                    <a:gd name="connsiteY1" fmla="*/ 11466 h 136013"/>
                    <a:gd name="connsiteX2" fmla="*/ 149644 w 149648"/>
                    <a:gd name="connsiteY2" fmla="*/ 40858 h 136013"/>
                    <a:gd name="connsiteX3" fmla="*/ 149062 w 149648"/>
                    <a:gd name="connsiteY3" fmla="*/ 48783 h 136013"/>
                    <a:gd name="connsiteX4" fmla="*/ 146528 w 149648"/>
                    <a:gd name="connsiteY4" fmla="*/ 62590 h 136013"/>
                    <a:gd name="connsiteX5" fmla="*/ 140862 w 149648"/>
                    <a:gd name="connsiteY5" fmla="*/ 89320 h 136013"/>
                    <a:gd name="connsiteX6" fmla="*/ 130884 w 149648"/>
                    <a:gd name="connsiteY6" fmla="*/ 136013 h 136013"/>
                    <a:gd name="connsiteX7" fmla="*/ 89240 w 149648"/>
                    <a:gd name="connsiteY7" fmla="*/ 136013 h 136013"/>
                    <a:gd name="connsiteX8" fmla="*/ 98619 w 149648"/>
                    <a:gd name="connsiteY8" fmla="*/ 91775 h 136013"/>
                    <a:gd name="connsiteX9" fmla="*/ 103706 w 149648"/>
                    <a:gd name="connsiteY9" fmla="*/ 67572 h 136013"/>
                    <a:gd name="connsiteX10" fmla="*/ 105804 w 149648"/>
                    <a:gd name="connsiteY10" fmla="*/ 56630 h 136013"/>
                    <a:gd name="connsiteX11" fmla="*/ 106213 w 149648"/>
                    <a:gd name="connsiteY11" fmla="*/ 52174 h 136013"/>
                    <a:gd name="connsiteX12" fmla="*/ 101906 w 149648"/>
                    <a:gd name="connsiteY12" fmla="*/ 40440 h 136013"/>
                    <a:gd name="connsiteX13" fmla="*/ 90268 w 149648"/>
                    <a:gd name="connsiteY13" fmla="*/ 36229 h 136013"/>
                    <a:gd name="connsiteX14" fmla="*/ 70080 w 149648"/>
                    <a:gd name="connsiteY14" fmla="*/ 43784 h 136013"/>
                    <a:gd name="connsiteX15" fmla="*/ 59150 w 149648"/>
                    <a:gd name="connsiteY15" fmla="*/ 61175 h 136013"/>
                    <a:gd name="connsiteX16" fmla="*/ 59150 w 149648"/>
                    <a:gd name="connsiteY16" fmla="*/ 60918 h 136013"/>
                    <a:gd name="connsiteX17" fmla="*/ 43463 w 149648"/>
                    <a:gd name="connsiteY17" fmla="*/ 136013 h 136013"/>
                    <a:gd name="connsiteX18" fmla="*/ 0 w 149648"/>
                    <a:gd name="connsiteY18" fmla="*/ 136013 h 136013"/>
                    <a:gd name="connsiteX19" fmla="*/ 27775 w 149648"/>
                    <a:gd name="connsiteY19" fmla="*/ 3086 h 136013"/>
                    <a:gd name="connsiteX20" fmla="*/ 71238 w 149648"/>
                    <a:gd name="connsiteY20" fmla="*/ 3086 h 136013"/>
                    <a:gd name="connsiteX21" fmla="*/ 68666 w 149648"/>
                    <a:gd name="connsiteY21" fmla="*/ 15673 h 136013"/>
                    <a:gd name="connsiteX22" fmla="*/ 86057 w 149648"/>
                    <a:gd name="connsiteY22" fmla="*/ 4079 h 136013"/>
                    <a:gd name="connsiteX23" fmla="*/ 107498 w 149648"/>
                    <a:gd name="connsiteY23" fmla="*/ 0 h 13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648" h="136013">
                      <a:moveTo>
                        <a:pt x="107498" y="0"/>
                      </a:moveTo>
                      <a:cubicBezTo>
                        <a:pt x="120610" y="208"/>
                        <a:pt x="130879" y="4031"/>
                        <a:pt x="138304" y="11466"/>
                      </a:cubicBezTo>
                      <a:cubicBezTo>
                        <a:pt x="145730" y="18902"/>
                        <a:pt x="149510" y="28700"/>
                        <a:pt x="149644" y="40858"/>
                      </a:cubicBezTo>
                      <a:cubicBezTo>
                        <a:pt x="149677" y="43106"/>
                        <a:pt x="149483" y="45747"/>
                        <a:pt x="149062" y="48783"/>
                      </a:cubicBezTo>
                      <a:cubicBezTo>
                        <a:pt x="148641" y="51818"/>
                        <a:pt x="147796" y="56420"/>
                        <a:pt x="146528" y="62590"/>
                      </a:cubicBezTo>
                      <a:cubicBezTo>
                        <a:pt x="145260" y="68759"/>
                        <a:pt x="143371" y="77669"/>
                        <a:pt x="140862" y="89320"/>
                      </a:cubicBezTo>
                      <a:cubicBezTo>
                        <a:pt x="138353" y="100970"/>
                        <a:pt x="135027" y="116535"/>
                        <a:pt x="130884" y="136013"/>
                      </a:cubicBezTo>
                      <a:lnTo>
                        <a:pt x="89240" y="136013"/>
                      </a:lnTo>
                      <a:cubicBezTo>
                        <a:pt x="93190" y="117363"/>
                        <a:pt x="96316" y="102617"/>
                        <a:pt x="98619" y="91775"/>
                      </a:cubicBezTo>
                      <a:cubicBezTo>
                        <a:pt x="100921" y="80933"/>
                        <a:pt x="102617" y="72865"/>
                        <a:pt x="103706" y="67572"/>
                      </a:cubicBezTo>
                      <a:cubicBezTo>
                        <a:pt x="104795" y="62280"/>
                        <a:pt x="105494" y="58632"/>
                        <a:pt x="105804" y="56630"/>
                      </a:cubicBezTo>
                      <a:cubicBezTo>
                        <a:pt x="106113" y="54629"/>
                        <a:pt x="106250" y="53143"/>
                        <a:pt x="106213" y="52174"/>
                      </a:cubicBezTo>
                      <a:cubicBezTo>
                        <a:pt x="106160" y="47122"/>
                        <a:pt x="104724" y="43210"/>
                        <a:pt x="101906" y="40440"/>
                      </a:cubicBezTo>
                      <a:cubicBezTo>
                        <a:pt x="99088" y="37671"/>
                        <a:pt x="95208" y="36267"/>
                        <a:pt x="90268" y="36229"/>
                      </a:cubicBezTo>
                      <a:cubicBezTo>
                        <a:pt x="82607" y="36449"/>
                        <a:pt x="75877" y="38967"/>
                        <a:pt x="70080" y="43784"/>
                      </a:cubicBezTo>
                      <a:cubicBezTo>
                        <a:pt x="64283" y="48600"/>
                        <a:pt x="60640" y="54398"/>
                        <a:pt x="59150" y="61175"/>
                      </a:cubicBezTo>
                      <a:lnTo>
                        <a:pt x="59150" y="60918"/>
                      </a:lnTo>
                      <a:lnTo>
                        <a:pt x="43463" y="136013"/>
                      </a:lnTo>
                      <a:lnTo>
                        <a:pt x="0" y="136013"/>
                      </a:lnTo>
                      <a:lnTo>
                        <a:pt x="27775" y="3086"/>
                      </a:lnTo>
                      <a:lnTo>
                        <a:pt x="71238" y="3086"/>
                      </a:lnTo>
                      <a:lnTo>
                        <a:pt x="68666" y="15673"/>
                      </a:lnTo>
                      <a:cubicBezTo>
                        <a:pt x="73611" y="10636"/>
                        <a:pt x="79408" y="6771"/>
                        <a:pt x="86057" y="4079"/>
                      </a:cubicBezTo>
                      <a:cubicBezTo>
                        <a:pt x="92706" y="1386"/>
                        <a:pt x="99853" y="27"/>
                        <a:pt x="107498" y="0"/>
                      </a:cubicBezTo>
                      <a:close/>
                    </a:path>
                  </a:pathLst>
                </a:custGeom>
                <a:solidFill>
                  <a:srgbClr val="265CAA"/>
                </a:solid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0" name="Freeform: Shape 339">
                  <a:extLst>
                    <a:ext uri="{FF2B5EF4-FFF2-40B4-BE49-F238E27FC236}">
                      <a16:creationId xmlns:a16="http://schemas.microsoft.com/office/drawing/2014/main" id="{E9C395CA-9CE3-4AD7-4BE3-3D0573F67610}"/>
                    </a:ext>
                  </a:extLst>
                </p:cNvPr>
                <p:cNvSpPr/>
                <p:nvPr/>
              </p:nvSpPr>
              <p:spPr>
                <a:xfrm>
                  <a:off x="9517569" y="6131327"/>
                  <a:ext cx="137042" cy="139099"/>
                </a:xfrm>
                <a:custGeom>
                  <a:avLst/>
                  <a:gdLst>
                    <a:gd name="connsiteX0" fmla="*/ 86378 w 137042"/>
                    <a:gd name="connsiteY0" fmla="*/ 0 h 139099"/>
                    <a:gd name="connsiteX1" fmla="*/ 116629 w 137042"/>
                    <a:gd name="connsiteY1" fmla="*/ 7162 h 139099"/>
                    <a:gd name="connsiteX2" fmla="*/ 137042 w 137042"/>
                    <a:gd name="connsiteY2" fmla="*/ 24924 h 139099"/>
                    <a:gd name="connsiteX3" fmla="*/ 105152 w 137042"/>
                    <a:gd name="connsiteY3" fmla="*/ 46264 h 139099"/>
                    <a:gd name="connsiteX4" fmla="*/ 95830 w 137042"/>
                    <a:gd name="connsiteY4" fmla="*/ 38834 h 139099"/>
                    <a:gd name="connsiteX5" fmla="*/ 83807 w 137042"/>
                    <a:gd name="connsiteY5" fmla="*/ 36229 h 139099"/>
                    <a:gd name="connsiteX6" fmla="*/ 62909 w 137042"/>
                    <a:gd name="connsiteY6" fmla="*/ 42604 h 139099"/>
                    <a:gd name="connsiteX7" fmla="*/ 47269 w 137042"/>
                    <a:gd name="connsiteY7" fmla="*/ 58414 h 139099"/>
                    <a:gd name="connsiteX8" fmla="*/ 41116 w 137042"/>
                    <a:gd name="connsiteY8" fmla="*/ 78683 h 139099"/>
                    <a:gd name="connsiteX9" fmla="*/ 47963 w 137042"/>
                    <a:gd name="connsiteY9" fmla="*/ 95890 h 139099"/>
                    <a:gd name="connsiteX10" fmla="*/ 65033 w 137042"/>
                    <a:gd name="connsiteY10" fmla="*/ 102870 h 139099"/>
                    <a:gd name="connsiteX11" fmla="*/ 81106 w 137042"/>
                    <a:gd name="connsiteY11" fmla="*/ 99010 h 139099"/>
                    <a:gd name="connsiteX12" fmla="*/ 94865 w 137042"/>
                    <a:gd name="connsiteY12" fmla="*/ 89747 h 139099"/>
                    <a:gd name="connsiteX13" fmla="*/ 120326 w 137042"/>
                    <a:gd name="connsiteY13" fmla="*/ 115974 h 139099"/>
                    <a:gd name="connsiteX14" fmla="*/ 93354 w 137042"/>
                    <a:gd name="connsiteY14" fmla="*/ 133222 h 139099"/>
                    <a:gd name="connsiteX15" fmla="*/ 61947 w 137042"/>
                    <a:gd name="connsiteY15" fmla="*/ 139099 h 139099"/>
                    <a:gd name="connsiteX16" fmla="*/ 17669 w 137042"/>
                    <a:gd name="connsiteY16" fmla="*/ 121751 h 139099"/>
                    <a:gd name="connsiteX17" fmla="*/ 0 w 137042"/>
                    <a:gd name="connsiteY17" fmla="*/ 79713 h 139099"/>
                    <a:gd name="connsiteX18" fmla="*/ 12736 w 137042"/>
                    <a:gd name="connsiteY18" fmla="*/ 39606 h 139099"/>
                    <a:gd name="connsiteX19" fmla="*/ 44667 w 137042"/>
                    <a:gd name="connsiteY19" fmla="*/ 10946 h 139099"/>
                    <a:gd name="connsiteX20" fmla="*/ 86378 w 137042"/>
                    <a:gd name="connsiteY20" fmla="*/ 0 h 13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7042" h="139099">
                      <a:moveTo>
                        <a:pt x="86378" y="0"/>
                      </a:moveTo>
                      <a:cubicBezTo>
                        <a:pt x="98085" y="155"/>
                        <a:pt x="108169" y="2542"/>
                        <a:pt x="116629" y="7162"/>
                      </a:cubicBezTo>
                      <a:cubicBezTo>
                        <a:pt x="125089" y="11782"/>
                        <a:pt x="131893" y="17702"/>
                        <a:pt x="137042" y="24924"/>
                      </a:cubicBezTo>
                      <a:lnTo>
                        <a:pt x="105152" y="46264"/>
                      </a:lnTo>
                      <a:cubicBezTo>
                        <a:pt x="102945" y="43031"/>
                        <a:pt x="99837" y="40555"/>
                        <a:pt x="95830" y="38834"/>
                      </a:cubicBezTo>
                      <a:cubicBezTo>
                        <a:pt x="91822" y="37114"/>
                        <a:pt x="87814" y="36245"/>
                        <a:pt x="83807" y="36229"/>
                      </a:cubicBezTo>
                      <a:cubicBezTo>
                        <a:pt x="76317" y="36367"/>
                        <a:pt x="69351" y="38493"/>
                        <a:pt x="62909" y="42604"/>
                      </a:cubicBezTo>
                      <a:cubicBezTo>
                        <a:pt x="56467" y="46716"/>
                        <a:pt x="51253" y="51986"/>
                        <a:pt x="47269" y="58414"/>
                      </a:cubicBezTo>
                      <a:cubicBezTo>
                        <a:pt x="43284" y="64842"/>
                        <a:pt x="41233" y="71598"/>
                        <a:pt x="41116" y="78683"/>
                      </a:cubicBezTo>
                      <a:cubicBezTo>
                        <a:pt x="41260" y="85657"/>
                        <a:pt x="43543" y="91393"/>
                        <a:pt x="47963" y="95890"/>
                      </a:cubicBezTo>
                      <a:cubicBezTo>
                        <a:pt x="52383" y="100388"/>
                        <a:pt x="58073" y="102714"/>
                        <a:pt x="65033" y="102870"/>
                      </a:cubicBezTo>
                      <a:cubicBezTo>
                        <a:pt x="70423" y="102773"/>
                        <a:pt x="75781" y="101487"/>
                        <a:pt x="81106" y="99010"/>
                      </a:cubicBezTo>
                      <a:cubicBezTo>
                        <a:pt x="86432" y="96534"/>
                        <a:pt x="91018" y="93446"/>
                        <a:pt x="94865" y="89747"/>
                      </a:cubicBezTo>
                      <a:lnTo>
                        <a:pt x="120326" y="115974"/>
                      </a:lnTo>
                      <a:cubicBezTo>
                        <a:pt x="112091" y="123570"/>
                        <a:pt x="103100" y="129319"/>
                        <a:pt x="93354" y="133222"/>
                      </a:cubicBezTo>
                      <a:cubicBezTo>
                        <a:pt x="83608" y="137124"/>
                        <a:pt x="73139" y="139083"/>
                        <a:pt x="61947" y="139099"/>
                      </a:cubicBezTo>
                      <a:cubicBezTo>
                        <a:pt x="43844" y="138682"/>
                        <a:pt x="29084" y="132900"/>
                        <a:pt x="17669" y="121751"/>
                      </a:cubicBezTo>
                      <a:cubicBezTo>
                        <a:pt x="6253" y="110603"/>
                        <a:pt x="364" y="96590"/>
                        <a:pt x="0" y="79713"/>
                      </a:cubicBezTo>
                      <a:cubicBezTo>
                        <a:pt x="261" y="64958"/>
                        <a:pt x="4507" y="51590"/>
                        <a:pt x="12736" y="39606"/>
                      </a:cubicBezTo>
                      <a:cubicBezTo>
                        <a:pt x="20965" y="27623"/>
                        <a:pt x="31609" y="18069"/>
                        <a:pt x="44667" y="10946"/>
                      </a:cubicBezTo>
                      <a:cubicBezTo>
                        <a:pt x="57726" y="3823"/>
                        <a:pt x="71629" y="174"/>
                        <a:pt x="86378" y="0"/>
                      </a:cubicBezTo>
                      <a:close/>
                    </a:path>
                  </a:pathLst>
                </a:custGeom>
                <a:solidFill>
                  <a:srgbClr val="265CAA"/>
                </a:solid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1" name="Freeform: Shape 340">
                  <a:extLst>
                    <a:ext uri="{FF2B5EF4-FFF2-40B4-BE49-F238E27FC236}">
                      <a16:creationId xmlns:a16="http://schemas.microsoft.com/office/drawing/2014/main" id="{8233E913-AB37-39C2-4753-DBD98CD2C000}"/>
                    </a:ext>
                  </a:extLst>
                </p:cNvPr>
                <p:cNvSpPr/>
                <p:nvPr/>
              </p:nvSpPr>
              <p:spPr>
                <a:xfrm>
                  <a:off x="9660187" y="6131327"/>
                  <a:ext cx="132927" cy="139099"/>
                </a:xfrm>
                <a:custGeom>
                  <a:avLst/>
                  <a:gdLst>
                    <a:gd name="connsiteX0" fmla="*/ 82031 w 132927"/>
                    <a:gd name="connsiteY0" fmla="*/ 0 h 139099"/>
                    <a:gd name="connsiteX1" fmla="*/ 118663 w 132927"/>
                    <a:gd name="connsiteY1" fmla="*/ 10117 h 139099"/>
                    <a:gd name="connsiteX2" fmla="*/ 132927 w 132927"/>
                    <a:gd name="connsiteY2" fmla="*/ 36231 h 139099"/>
                    <a:gd name="connsiteX3" fmla="*/ 115706 w 132927"/>
                    <a:gd name="connsiteY3" fmla="*/ 70442 h 139099"/>
                    <a:gd name="connsiteX4" fmla="*/ 67621 w 132927"/>
                    <a:gd name="connsiteY4" fmla="*/ 81492 h 139099"/>
                    <a:gd name="connsiteX5" fmla="*/ 38287 w 132927"/>
                    <a:gd name="connsiteY5" fmla="*/ 81492 h 139099"/>
                    <a:gd name="connsiteX6" fmla="*/ 38287 w 132927"/>
                    <a:gd name="connsiteY6" fmla="*/ 82007 h 139099"/>
                    <a:gd name="connsiteX7" fmla="*/ 43883 w 132927"/>
                    <a:gd name="connsiteY7" fmla="*/ 98361 h 139099"/>
                    <a:gd name="connsiteX8" fmla="*/ 59901 w 132927"/>
                    <a:gd name="connsiteY8" fmla="*/ 103898 h 139099"/>
                    <a:gd name="connsiteX9" fmla="*/ 78268 w 132927"/>
                    <a:gd name="connsiteY9" fmla="*/ 100389 h 139099"/>
                    <a:gd name="connsiteX10" fmla="*/ 94897 w 132927"/>
                    <a:gd name="connsiteY10" fmla="*/ 91279 h 139099"/>
                    <a:gd name="connsiteX11" fmla="*/ 116996 w 132927"/>
                    <a:gd name="connsiteY11" fmla="*/ 119572 h 139099"/>
                    <a:gd name="connsiteX12" fmla="*/ 90772 w 132927"/>
                    <a:gd name="connsiteY12" fmla="*/ 133960 h 139099"/>
                    <a:gd name="connsiteX13" fmla="*/ 59901 w 132927"/>
                    <a:gd name="connsiteY13" fmla="*/ 139099 h 139099"/>
                    <a:gd name="connsiteX14" fmla="*/ 16160 w 132927"/>
                    <a:gd name="connsiteY14" fmla="*/ 123452 h 139099"/>
                    <a:gd name="connsiteX15" fmla="*/ 0 w 132927"/>
                    <a:gd name="connsiteY15" fmla="*/ 82522 h 139099"/>
                    <a:gd name="connsiteX16" fmla="*/ 11203 w 132927"/>
                    <a:gd name="connsiteY16" fmla="*/ 40783 h 139099"/>
                    <a:gd name="connsiteX17" fmla="*/ 40636 w 132927"/>
                    <a:gd name="connsiteY17" fmla="*/ 11222 h 139099"/>
                    <a:gd name="connsiteX18" fmla="*/ 82031 w 132927"/>
                    <a:gd name="connsiteY18" fmla="*/ 0 h 139099"/>
                    <a:gd name="connsiteX19" fmla="*/ 80487 w 132927"/>
                    <a:gd name="connsiteY19" fmla="*/ 34943 h 139099"/>
                    <a:gd name="connsiteX20" fmla="*/ 60545 w 132927"/>
                    <a:gd name="connsiteY20" fmla="*/ 40546 h 139099"/>
                    <a:gd name="connsiteX21" fmla="*/ 46006 w 132927"/>
                    <a:gd name="connsiteY21" fmla="*/ 55035 h 139099"/>
                    <a:gd name="connsiteX22" fmla="*/ 72767 w 132927"/>
                    <a:gd name="connsiteY22" fmla="*/ 55035 h 139099"/>
                    <a:gd name="connsiteX23" fmla="*/ 88818 w 132927"/>
                    <a:gd name="connsiteY23" fmla="*/ 51944 h 139099"/>
                    <a:gd name="connsiteX24" fmla="*/ 94640 w 132927"/>
                    <a:gd name="connsiteY24" fmla="*/ 43444 h 139099"/>
                    <a:gd name="connsiteX25" fmla="*/ 90651 w 132927"/>
                    <a:gd name="connsiteY25" fmla="*/ 37358 h 139099"/>
                    <a:gd name="connsiteX26" fmla="*/ 80487 w 132927"/>
                    <a:gd name="connsiteY26" fmla="*/ 34943 h 13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927" h="139099">
                      <a:moveTo>
                        <a:pt x="82031" y="0"/>
                      </a:moveTo>
                      <a:cubicBezTo>
                        <a:pt x="97200" y="176"/>
                        <a:pt x="109411" y="3549"/>
                        <a:pt x="118663" y="10117"/>
                      </a:cubicBezTo>
                      <a:cubicBezTo>
                        <a:pt x="127916" y="16685"/>
                        <a:pt x="132670" y="25390"/>
                        <a:pt x="132927" y="36231"/>
                      </a:cubicBezTo>
                      <a:cubicBezTo>
                        <a:pt x="132778" y="51144"/>
                        <a:pt x="127038" y="62548"/>
                        <a:pt x="115706" y="70442"/>
                      </a:cubicBezTo>
                      <a:cubicBezTo>
                        <a:pt x="104374" y="78336"/>
                        <a:pt x="88346" y="82019"/>
                        <a:pt x="67621" y="81492"/>
                      </a:cubicBezTo>
                      <a:lnTo>
                        <a:pt x="38287" y="81492"/>
                      </a:lnTo>
                      <a:lnTo>
                        <a:pt x="38287" y="82007"/>
                      </a:lnTo>
                      <a:cubicBezTo>
                        <a:pt x="38319" y="89229"/>
                        <a:pt x="40184" y="94681"/>
                        <a:pt x="43883" y="98361"/>
                      </a:cubicBezTo>
                      <a:cubicBezTo>
                        <a:pt x="47582" y="102042"/>
                        <a:pt x="52922" y="103888"/>
                        <a:pt x="59901" y="103898"/>
                      </a:cubicBezTo>
                      <a:cubicBezTo>
                        <a:pt x="66136" y="103839"/>
                        <a:pt x="72258" y="102670"/>
                        <a:pt x="78268" y="100389"/>
                      </a:cubicBezTo>
                      <a:cubicBezTo>
                        <a:pt x="84277" y="98109"/>
                        <a:pt x="89820" y="95072"/>
                        <a:pt x="94897" y="91279"/>
                      </a:cubicBezTo>
                      <a:lnTo>
                        <a:pt x="116996" y="119572"/>
                      </a:lnTo>
                      <a:cubicBezTo>
                        <a:pt x="109704" y="125781"/>
                        <a:pt x="100963" y="130577"/>
                        <a:pt x="90772" y="133960"/>
                      </a:cubicBezTo>
                      <a:cubicBezTo>
                        <a:pt x="80581" y="137344"/>
                        <a:pt x="70291" y="139056"/>
                        <a:pt x="59901" y="139099"/>
                      </a:cubicBezTo>
                      <a:cubicBezTo>
                        <a:pt x="41316" y="138849"/>
                        <a:pt x="26736" y="133633"/>
                        <a:pt x="16160" y="123452"/>
                      </a:cubicBezTo>
                      <a:cubicBezTo>
                        <a:pt x="5584" y="113271"/>
                        <a:pt x="197" y="99627"/>
                        <a:pt x="0" y="82522"/>
                      </a:cubicBezTo>
                      <a:cubicBezTo>
                        <a:pt x="174" y="67093"/>
                        <a:pt x="3908" y="53179"/>
                        <a:pt x="11203" y="40783"/>
                      </a:cubicBezTo>
                      <a:cubicBezTo>
                        <a:pt x="18499" y="28386"/>
                        <a:pt x="28309" y="18533"/>
                        <a:pt x="40636" y="11222"/>
                      </a:cubicBezTo>
                      <a:cubicBezTo>
                        <a:pt x="52963" y="3912"/>
                        <a:pt x="66762" y="171"/>
                        <a:pt x="82031" y="0"/>
                      </a:cubicBezTo>
                      <a:close/>
                      <a:moveTo>
                        <a:pt x="80487" y="34943"/>
                      </a:moveTo>
                      <a:cubicBezTo>
                        <a:pt x="73100" y="35040"/>
                        <a:pt x="66452" y="36907"/>
                        <a:pt x="60545" y="40546"/>
                      </a:cubicBezTo>
                      <a:cubicBezTo>
                        <a:pt x="54637" y="44184"/>
                        <a:pt x="49791" y="49014"/>
                        <a:pt x="46006" y="55035"/>
                      </a:cubicBezTo>
                      <a:lnTo>
                        <a:pt x="72767" y="55035"/>
                      </a:lnTo>
                      <a:cubicBezTo>
                        <a:pt x="79646" y="55003"/>
                        <a:pt x="84996" y="53973"/>
                        <a:pt x="88818" y="51944"/>
                      </a:cubicBezTo>
                      <a:cubicBezTo>
                        <a:pt x="92640" y="49916"/>
                        <a:pt x="94581" y="47082"/>
                        <a:pt x="94640" y="43444"/>
                      </a:cubicBezTo>
                      <a:cubicBezTo>
                        <a:pt x="94565" y="40948"/>
                        <a:pt x="93236" y="38920"/>
                        <a:pt x="90651" y="37358"/>
                      </a:cubicBezTo>
                      <a:cubicBezTo>
                        <a:pt x="88067" y="35797"/>
                        <a:pt x="84679" y="34992"/>
                        <a:pt x="80487" y="34943"/>
                      </a:cubicBezTo>
                      <a:close/>
                    </a:path>
                  </a:pathLst>
                </a:custGeom>
                <a:solidFill>
                  <a:srgbClr val="265CAA"/>
                </a:solid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2" name="Freeform: Shape 341">
                  <a:extLst>
                    <a:ext uri="{FF2B5EF4-FFF2-40B4-BE49-F238E27FC236}">
                      <a16:creationId xmlns:a16="http://schemas.microsoft.com/office/drawing/2014/main" id="{D045AAF7-A4DA-AB08-95BB-CB8F36AE2975}"/>
                    </a:ext>
                  </a:extLst>
                </p:cNvPr>
                <p:cNvSpPr/>
                <p:nvPr/>
              </p:nvSpPr>
              <p:spPr>
                <a:xfrm>
                  <a:off x="8776416" y="6134413"/>
                  <a:ext cx="149647" cy="136013"/>
                </a:xfrm>
                <a:custGeom>
                  <a:avLst/>
                  <a:gdLst>
                    <a:gd name="connsiteX0" fmla="*/ 18763 w 149647"/>
                    <a:gd name="connsiteY0" fmla="*/ 0 h 136013"/>
                    <a:gd name="connsiteX1" fmla="*/ 60407 w 149647"/>
                    <a:gd name="connsiteY1" fmla="*/ 0 h 136013"/>
                    <a:gd name="connsiteX2" fmla="*/ 51028 w 149647"/>
                    <a:gd name="connsiteY2" fmla="*/ 44238 h 136013"/>
                    <a:gd name="connsiteX3" fmla="*/ 45941 w 149647"/>
                    <a:gd name="connsiteY3" fmla="*/ 68441 h 136013"/>
                    <a:gd name="connsiteX4" fmla="*/ 43843 w 149647"/>
                    <a:gd name="connsiteY4" fmla="*/ 79383 h 136013"/>
                    <a:gd name="connsiteX5" fmla="*/ 43434 w 149647"/>
                    <a:gd name="connsiteY5" fmla="*/ 83839 h 136013"/>
                    <a:gd name="connsiteX6" fmla="*/ 47741 w 149647"/>
                    <a:gd name="connsiteY6" fmla="*/ 95573 h 136013"/>
                    <a:gd name="connsiteX7" fmla="*/ 59378 w 149647"/>
                    <a:gd name="connsiteY7" fmla="*/ 99784 h 136013"/>
                    <a:gd name="connsiteX8" fmla="*/ 79568 w 149647"/>
                    <a:gd name="connsiteY8" fmla="*/ 92229 h 136013"/>
                    <a:gd name="connsiteX9" fmla="*/ 90509 w 149647"/>
                    <a:gd name="connsiteY9" fmla="*/ 74838 h 136013"/>
                    <a:gd name="connsiteX10" fmla="*/ 90509 w 149647"/>
                    <a:gd name="connsiteY10" fmla="*/ 75095 h 136013"/>
                    <a:gd name="connsiteX11" fmla="*/ 106194 w 149647"/>
                    <a:gd name="connsiteY11" fmla="*/ 0 h 136013"/>
                    <a:gd name="connsiteX12" fmla="*/ 149647 w 149647"/>
                    <a:gd name="connsiteY12" fmla="*/ 0 h 136013"/>
                    <a:gd name="connsiteX13" fmla="*/ 121878 w 149647"/>
                    <a:gd name="connsiteY13" fmla="*/ 132927 h 136013"/>
                    <a:gd name="connsiteX14" fmla="*/ 78425 w 149647"/>
                    <a:gd name="connsiteY14" fmla="*/ 132927 h 136013"/>
                    <a:gd name="connsiteX15" fmla="*/ 80981 w 149647"/>
                    <a:gd name="connsiteY15" fmla="*/ 120339 h 136013"/>
                    <a:gd name="connsiteX16" fmla="*/ 63590 w 149647"/>
                    <a:gd name="connsiteY16" fmla="*/ 131934 h 136013"/>
                    <a:gd name="connsiteX17" fmla="*/ 42149 w 149647"/>
                    <a:gd name="connsiteY17" fmla="*/ 136013 h 136013"/>
                    <a:gd name="connsiteX18" fmla="*/ 11343 w 149647"/>
                    <a:gd name="connsiteY18" fmla="*/ 124546 h 136013"/>
                    <a:gd name="connsiteX19" fmla="*/ 3 w 149647"/>
                    <a:gd name="connsiteY19" fmla="*/ 95155 h 136013"/>
                    <a:gd name="connsiteX20" fmla="*/ 585 w 149647"/>
                    <a:gd name="connsiteY20" fmla="*/ 87230 h 136013"/>
                    <a:gd name="connsiteX21" fmla="*/ 3119 w 149647"/>
                    <a:gd name="connsiteY21" fmla="*/ 73423 h 136013"/>
                    <a:gd name="connsiteX22" fmla="*/ 8785 w 149647"/>
                    <a:gd name="connsiteY22" fmla="*/ 46693 h 136013"/>
                    <a:gd name="connsiteX23" fmla="*/ 18763 w 149647"/>
                    <a:gd name="connsiteY23" fmla="*/ 0 h 13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647" h="136013">
                      <a:moveTo>
                        <a:pt x="18763" y="0"/>
                      </a:moveTo>
                      <a:lnTo>
                        <a:pt x="60407" y="0"/>
                      </a:lnTo>
                      <a:cubicBezTo>
                        <a:pt x="56457" y="18650"/>
                        <a:pt x="53331" y="33396"/>
                        <a:pt x="51028" y="44238"/>
                      </a:cubicBezTo>
                      <a:cubicBezTo>
                        <a:pt x="48726" y="55080"/>
                        <a:pt x="47030" y="63148"/>
                        <a:pt x="45941" y="68441"/>
                      </a:cubicBezTo>
                      <a:cubicBezTo>
                        <a:pt x="44852" y="73733"/>
                        <a:pt x="44153" y="77381"/>
                        <a:pt x="43843" y="79383"/>
                      </a:cubicBezTo>
                      <a:cubicBezTo>
                        <a:pt x="43534" y="81384"/>
                        <a:pt x="43397" y="82870"/>
                        <a:pt x="43434" y="83839"/>
                      </a:cubicBezTo>
                      <a:cubicBezTo>
                        <a:pt x="43487" y="88891"/>
                        <a:pt x="44923" y="92803"/>
                        <a:pt x="47741" y="95573"/>
                      </a:cubicBezTo>
                      <a:cubicBezTo>
                        <a:pt x="50559" y="98342"/>
                        <a:pt x="54438" y="99746"/>
                        <a:pt x="59378" y="99784"/>
                      </a:cubicBezTo>
                      <a:cubicBezTo>
                        <a:pt x="67040" y="99564"/>
                        <a:pt x="73770" y="97046"/>
                        <a:pt x="79568" y="92229"/>
                      </a:cubicBezTo>
                      <a:cubicBezTo>
                        <a:pt x="85367" y="87413"/>
                        <a:pt x="89014" y="81615"/>
                        <a:pt x="90509" y="74838"/>
                      </a:cubicBezTo>
                      <a:lnTo>
                        <a:pt x="90509" y="75095"/>
                      </a:lnTo>
                      <a:lnTo>
                        <a:pt x="106194" y="0"/>
                      </a:lnTo>
                      <a:lnTo>
                        <a:pt x="149647" y="0"/>
                      </a:lnTo>
                      <a:lnTo>
                        <a:pt x="121878" y="132927"/>
                      </a:lnTo>
                      <a:lnTo>
                        <a:pt x="78425" y="132927"/>
                      </a:lnTo>
                      <a:lnTo>
                        <a:pt x="80981" y="120339"/>
                      </a:lnTo>
                      <a:cubicBezTo>
                        <a:pt x="76036" y="125377"/>
                        <a:pt x="70239" y="129242"/>
                        <a:pt x="63590" y="131934"/>
                      </a:cubicBezTo>
                      <a:cubicBezTo>
                        <a:pt x="56941" y="134627"/>
                        <a:pt x="49794" y="135987"/>
                        <a:pt x="42149" y="136013"/>
                      </a:cubicBezTo>
                      <a:cubicBezTo>
                        <a:pt x="29037" y="135805"/>
                        <a:pt x="18768" y="131982"/>
                        <a:pt x="11343" y="124546"/>
                      </a:cubicBezTo>
                      <a:cubicBezTo>
                        <a:pt x="3917" y="117111"/>
                        <a:pt x="137" y="107313"/>
                        <a:pt x="3" y="95155"/>
                      </a:cubicBezTo>
                      <a:cubicBezTo>
                        <a:pt x="-30" y="92907"/>
                        <a:pt x="164" y="90266"/>
                        <a:pt x="585" y="87230"/>
                      </a:cubicBezTo>
                      <a:cubicBezTo>
                        <a:pt x="1006" y="84195"/>
                        <a:pt x="1851" y="79593"/>
                        <a:pt x="3119" y="73423"/>
                      </a:cubicBezTo>
                      <a:cubicBezTo>
                        <a:pt x="4387" y="67254"/>
                        <a:pt x="6276" y="58344"/>
                        <a:pt x="8785" y="46693"/>
                      </a:cubicBezTo>
                      <a:cubicBezTo>
                        <a:pt x="11294" y="35043"/>
                        <a:pt x="14620" y="19478"/>
                        <a:pt x="18763" y="0"/>
                      </a:cubicBezTo>
                      <a:close/>
                    </a:path>
                  </a:pathLst>
                </a:custGeom>
                <a:solidFill>
                  <a:srgbClr val="265CAA"/>
                </a:solid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3" name="Freeform: Shape 342">
                  <a:extLst>
                    <a:ext uri="{FF2B5EF4-FFF2-40B4-BE49-F238E27FC236}">
                      <a16:creationId xmlns:a16="http://schemas.microsoft.com/office/drawing/2014/main" id="{ABBF1094-FD64-9A36-6D69-520C769B15AB}"/>
                    </a:ext>
                  </a:extLst>
                </p:cNvPr>
                <p:cNvSpPr/>
                <p:nvPr/>
              </p:nvSpPr>
              <p:spPr>
                <a:xfrm>
                  <a:off x="8930372" y="6134413"/>
                  <a:ext cx="71211" cy="132927"/>
                </a:xfrm>
                <a:custGeom>
                  <a:avLst/>
                  <a:gdLst>
                    <a:gd name="connsiteX0" fmla="*/ 27775 w 71211"/>
                    <a:gd name="connsiteY0" fmla="*/ 0 h 132927"/>
                    <a:gd name="connsiteX1" fmla="*/ 71211 w 71211"/>
                    <a:gd name="connsiteY1" fmla="*/ 0 h 132927"/>
                    <a:gd name="connsiteX2" fmla="*/ 43456 w 71211"/>
                    <a:gd name="connsiteY2" fmla="*/ 132927 h 132927"/>
                    <a:gd name="connsiteX3" fmla="*/ 0 w 71211"/>
                    <a:gd name="connsiteY3" fmla="*/ 132927 h 132927"/>
                    <a:gd name="connsiteX4" fmla="*/ 27775 w 71211"/>
                    <a:gd name="connsiteY4" fmla="*/ 0 h 13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11" h="132927">
                      <a:moveTo>
                        <a:pt x="27775" y="0"/>
                      </a:moveTo>
                      <a:lnTo>
                        <a:pt x="71211" y="0"/>
                      </a:lnTo>
                      <a:lnTo>
                        <a:pt x="43456" y="132927"/>
                      </a:lnTo>
                      <a:lnTo>
                        <a:pt x="0" y="132927"/>
                      </a:lnTo>
                      <a:lnTo>
                        <a:pt x="27775" y="0"/>
                      </a:lnTo>
                      <a:close/>
                    </a:path>
                  </a:pathLst>
                </a:custGeom>
                <a:solidFill>
                  <a:srgbClr val="265CAA"/>
                </a:solid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6" name="Group 325">
                  <a:extLst>
                    <a:ext uri="{FF2B5EF4-FFF2-40B4-BE49-F238E27FC236}">
                      <a16:creationId xmlns:a16="http://schemas.microsoft.com/office/drawing/2014/main" id="{39881D2D-911C-3746-82AE-BBE99527DFFE}"/>
                    </a:ext>
                  </a:extLst>
                </p:cNvPr>
                <p:cNvGrpSpPr/>
                <p:nvPr/>
              </p:nvGrpSpPr>
              <p:grpSpPr>
                <a:xfrm>
                  <a:off x="8561646" y="6357806"/>
                  <a:ext cx="1065989" cy="174013"/>
                  <a:chOff x="5559253" y="8410826"/>
                  <a:chExt cx="1119936" cy="182819"/>
                </a:xfrm>
                <a:solidFill>
                  <a:srgbClr val="111C4E"/>
                </a:solidFill>
              </p:grpSpPr>
              <p:sp>
                <p:nvSpPr>
                  <p:cNvPr id="327" name="Freeform: Shape 326">
                    <a:extLst>
                      <a:ext uri="{FF2B5EF4-FFF2-40B4-BE49-F238E27FC236}">
                        <a16:creationId xmlns:a16="http://schemas.microsoft.com/office/drawing/2014/main" id="{B42ADB84-B171-F79D-9072-FAD373F19BB7}"/>
                      </a:ext>
                    </a:extLst>
                  </p:cNvPr>
                  <p:cNvSpPr/>
                  <p:nvPr/>
                </p:nvSpPr>
                <p:spPr>
                  <a:xfrm>
                    <a:off x="6327701" y="8410826"/>
                    <a:ext cx="142186" cy="182819"/>
                  </a:xfrm>
                  <a:custGeom>
                    <a:avLst/>
                    <a:gdLst>
                      <a:gd name="connsiteX0" fmla="*/ 37290 w 142186"/>
                      <a:gd name="connsiteY0" fmla="*/ 0 h 182819"/>
                      <a:gd name="connsiteX1" fmla="*/ 53235 w 142186"/>
                      <a:gd name="connsiteY1" fmla="*/ 0 h 182819"/>
                      <a:gd name="connsiteX2" fmla="*/ 38062 w 142186"/>
                      <a:gd name="connsiteY2" fmla="*/ 72753 h 182819"/>
                      <a:gd name="connsiteX3" fmla="*/ 62686 w 142186"/>
                      <a:gd name="connsiteY3" fmla="*/ 51583 h 182819"/>
                      <a:gd name="connsiteX4" fmla="*/ 93097 w 142186"/>
                      <a:gd name="connsiteY4" fmla="*/ 43719 h 182819"/>
                      <a:gd name="connsiteX5" fmla="*/ 127864 w 142186"/>
                      <a:gd name="connsiteY5" fmla="*/ 59233 h 182819"/>
                      <a:gd name="connsiteX6" fmla="*/ 142186 w 142186"/>
                      <a:gd name="connsiteY6" fmla="*/ 96934 h 182819"/>
                      <a:gd name="connsiteX7" fmla="*/ 131212 w 142186"/>
                      <a:gd name="connsiteY7" fmla="*/ 139323 h 182819"/>
                      <a:gd name="connsiteX8" fmla="*/ 103043 w 142186"/>
                      <a:gd name="connsiteY8" fmla="*/ 170614 h 182819"/>
                      <a:gd name="connsiteX9" fmla="*/ 64808 w 142186"/>
                      <a:gd name="connsiteY9" fmla="*/ 182819 h 182819"/>
                      <a:gd name="connsiteX10" fmla="*/ 38319 w 142186"/>
                      <a:gd name="connsiteY10" fmla="*/ 174150 h 182819"/>
                      <a:gd name="connsiteX11" fmla="*/ 21860 w 142186"/>
                      <a:gd name="connsiteY11" fmla="*/ 151187 h 182819"/>
                      <a:gd name="connsiteX12" fmla="*/ 15945 w 142186"/>
                      <a:gd name="connsiteY12" fmla="*/ 179733 h 182819"/>
                      <a:gd name="connsiteX13" fmla="*/ 0 w 142186"/>
                      <a:gd name="connsiteY13" fmla="*/ 179733 h 182819"/>
                      <a:gd name="connsiteX14" fmla="*/ 37290 w 142186"/>
                      <a:gd name="connsiteY14" fmla="*/ 0 h 182819"/>
                      <a:gd name="connsiteX15" fmla="*/ 90011 w 142186"/>
                      <a:gd name="connsiteY15" fmla="*/ 58346 h 182819"/>
                      <a:gd name="connsiteX16" fmla="*/ 59150 w 142186"/>
                      <a:gd name="connsiteY16" fmla="*/ 68170 h 182819"/>
                      <a:gd name="connsiteX17" fmla="*/ 36862 w 142186"/>
                      <a:gd name="connsiteY17" fmla="*/ 93714 h 182819"/>
                      <a:gd name="connsiteX18" fmla="*/ 28289 w 142186"/>
                      <a:gd name="connsiteY18" fmla="*/ 129090 h 182819"/>
                      <a:gd name="connsiteX19" fmla="*/ 39251 w 142186"/>
                      <a:gd name="connsiteY19" fmla="*/ 157130 h 182819"/>
                      <a:gd name="connsiteX20" fmla="*/ 66608 w 142186"/>
                      <a:gd name="connsiteY20" fmla="*/ 168192 h 182819"/>
                      <a:gd name="connsiteX21" fmla="*/ 95774 w 142186"/>
                      <a:gd name="connsiteY21" fmla="*/ 158283 h 182819"/>
                      <a:gd name="connsiteX22" fmla="*/ 117339 w 142186"/>
                      <a:gd name="connsiteY22" fmla="*/ 132825 h 182819"/>
                      <a:gd name="connsiteX23" fmla="*/ 125759 w 142186"/>
                      <a:gd name="connsiteY23" fmla="*/ 98220 h 182819"/>
                      <a:gd name="connsiteX24" fmla="*/ 115407 w 142186"/>
                      <a:gd name="connsiteY24" fmla="*/ 69891 h 182819"/>
                      <a:gd name="connsiteX25" fmla="*/ 90011 w 142186"/>
                      <a:gd name="connsiteY25" fmla="*/ 58346 h 18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186" h="182819">
                        <a:moveTo>
                          <a:pt x="37290" y="0"/>
                        </a:moveTo>
                        <a:lnTo>
                          <a:pt x="53235" y="0"/>
                        </a:lnTo>
                        <a:lnTo>
                          <a:pt x="38062" y="72753"/>
                        </a:lnTo>
                        <a:cubicBezTo>
                          <a:pt x="45081" y="63781"/>
                          <a:pt x="53289" y="56724"/>
                          <a:pt x="62686" y="51583"/>
                        </a:cubicBezTo>
                        <a:cubicBezTo>
                          <a:pt x="72084" y="46441"/>
                          <a:pt x="82221" y="43820"/>
                          <a:pt x="93097" y="43719"/>
                        </a:cubicBezTo>
                        <a:cubicBezTo>
                          <a:pt x="107069" y="44088"/>
                          <a:pt x="118658" y="49259"/>
                          <a:pt x="127864" y="59233"/>
                        </a:cubicBezTo>
                        <a:cubicBezTo>
                          <a:pt x="137070" y="69207"/>
                          <a:pt x="141844" y="81774"/>
                          <a:pt x="142186" y="96934"/>
                        </a:cubicBezTo>
                        <a:cubicBezTo>
                          <a:pt x="141988" y="112248"/>
                          <a:pt x="138330" y="126378"/>
                          <a:pt x="131212" y="139323"/>
                        </a:cubicBezTo>
                        <a:cubicBezTo>
                          <a:pt x="124094" y="152269"/>
                          <a:pt x="114704" y="162699"/>
                          <a:pt x="103043" y="170614"/>
                        </a:cubicBezTo>
                        <a:cubicBezTo>
                          <a:pt x="91381" y="178529"/>
                          <a:pt x="78636" y="182597"/>
                          <a:pt x="64808" y="182819"/>
                        </a:cubicBezTo>
                        <a:cubicBezTo>
                          <a:pt x="54660" y="182692"/>
                          <a:pt x="45831" y="179802"/>
                          <a:pt x="38319" y="174150"/>
                        </a:cubicBezTo>
                        <a:cubicBezTo>
                          <a:pt x="30807" y="168497"/>
                          <a:pt x="25321" y="160843"/>
                          <a:pt x="21860" y="151187"/>
                        </a:cubicBezTo>
                        <a:lnTo>
                          <a:pt x="15945" y="179733"/>
                        </a:lnTo>
                        <a:lnTo>
                          <a:pt x="0" y="179733"/>
                        </a:lnTo>
                        <a:lnTo>
                          <a:pt x="37290" y="0"/>
                        </a:lnTo>
                        <a:close/>
                        <a:moveTo>
                          <a:pt x="90011" y="58346"/>
                        </a:moveTo>
                        <a:cubicBezTo>
                          <a:pt x="78724" y="58510"/>
                          <a:pt x="68437" y="61784"/>
                          <a:pt x="59150" y="68170"/>
                        </a:cubicBezTo>
                        <a:cubicBezTo>
                          <a:pt x="49863" y="74555"/>
                          <a:pt x="42434" y="83069"/>
                          <a:pt x="36862" y="93714"/>
                        </a:cubicBezTo>
                        <a:cubicBezTo>
                          <a:pt x="31290" y="104358"/>
                          <a:pt x="28432" y="116150"/>
                          <a:pt x="28289" y="129090"/>
                        </a:cubicBezTo>
                        <a:cubicBezTo>
                          <a:pt x="28520" y="140624"/>
                          <a:pt x="32174" y="149970"/>
                          <a:pt x="39251" y="157130"/>
                        </a:cubicBezTo>
                        <a:cubicBezTo>
                          <a:pt x="46329" y="164291"/>
                          <a:pt x="55448" y="167978"/>
                          <a:pt x="66608" y="168192"/>
                        </a:cubicBezTo>
                        <a:cubicBezTo>
                          <a:pt x="77135" y="168014"/>
                          <a:pt x="86857" y="164711"/>
                          <a:pt x="95774" y="158283"/>
                        </a:cubicBezTo>
                        <a:cubicBezTo>
                          <a:pt x="104691" y="151855"/>
                          <a:pt x="111879" y="143369"/>
                          <a:pt x="117339" y="132825"/>
                        </a:cubicBezTo>
                        <a:cubicBezTo>
                          <a:pt x="122798" y="122281"/>
                          <a:pt x="125605" y="110746"/>
                          <a:pt x="125759" y="98220"/>
                        </a:cubicBezTo>
                        <a:cubicBezTo>
                          <a:pt x="125523" y="86767"/>
                          <a:pt x="122072" y="77324"/>
                          <a:pt x="115407" y="69891"/>
                        </a:cubicBezTo>
                        <a:cubicBezTo>
                          <a:pt x="108742" y="62457"/>
                          <a:pt x="100277" y="58609"/>
                          <a:pt x="90011" y="58346"/>
                        </a:cubicBezTo>
                        <a:close/>
                      </a:path>
                    </a:pathLst>
                  </a:custGeom>
                  <a:grp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8" name="Freeform: Shape 327">
                    <a:extLst>
                      <a:ext uri="{FF2B5EF4-FFF2-40B4-BE49-F238E27FC236}">
                        <a16:creationId xmlns:a16="http://schemas.microsoft.com/office/drawing/2014/main" id="{31330AD5-D731-50A1-8F59-8C88EB7DC52A}"/>
                      </a:ext>
                    </a:extLst>
                  </p:cNvPr>
                  <p:cNvSpPr/>
                  <p:nvPr/>
                </p:nvSpPr>
                <p:spPr>
                  <a:xfrm>
                    <a:off x="6487827" y="8410826"/>
                    <a:ext cx="53203" cy="179733"/>
                  </a:xfrm>
                  <a:custGeom>
                    <a:avLst/>
                    <a:gdLst>
                      <a:gd name="connsiteX0" fmla="*/ 37267 w 53203"/>
                      <a:gd name="connsiteY0" fmla="*/ 0 h 179733"/>
                      <a:gd name="connsiteX1" fmla="*/ 53203 w 53203"/>
                      <a:gd name="connsiteY1" fmla="*/ 0 h 179733"/>
                      <a:gd name="connsiteX2" fmla="*/ 15935 w 53203"/>
                      <a:gd name="connsiteY2" fmla="*/ 179733 h 179733"/>
                      <a:gd name="connsiteX3" fmla="*/ 0 w 53203"/>
                      <a:gd name="connsiteY3" fmla="*/ 179733 h 179733"/>
                      <a:gd name="connsiteX4" fmla="*/ 37267 w 53203"/>
                      <a:gd name="connsiteY4" fmla="*/ 0 h 17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03" h="179733">
                        <a:moveTo>
                          <a:pt x="37267" y="0"/>
                        </a:moveTo>
                        <a:lnTo>
                          <a:pt x="53203" y="0"/>
                        </a:lnTo>
                        <a:lnTo>
                          <a:pt x="15935" y="179733"/>
                        </a:lnTo>
                        <a:lnTo>
                          <a:pt x="0" y="179733"/>
                        </a:lnTo>
                        <a:lnTo>
                          <a:pt x="37267" y="0"/>
                        </a:lnTo>
                        <a:close/>
                      </a:path>
                    </a:pathLst>
                  </a:custGeom>
                  <a:grp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9" name="Freeform: Shape 328">
                    <a:extLst>
                      <a:ext uri="{FF2B5EF4-FFF2-40B4-BE49-F238E27FC236}">
                        <a16:creationId xmlns:a16="http://schemas.microsoft.com/office/drawing/2014/main" id="{0C29E3C6-E78D-0155-A4A3-FA2F2C05D1F9}"/>
                      </a:ext>
                    </a:extLst>
                  </p:cNvPr>
                  <p:cNvSpPr/>
                  <p:nvPr/>
                </p:nvSpPr>
                <p:spPr>
                  <a:xfrm>
                    <a:off x="5559253" y="8421113"/>
                    <a:ext cx="74034" cy="172532"/>
                  </a:xfrm>
                  <a:custGeom>
                    <a:avLst/>
                    <a:gdLst>
                      <a:gd name="connsiteX0" fmla="*/ 32372 w 74034"/>
                      <a:gd name="connsiteY0" fmla="*/ 0 h 172532"/>
                      <a:gd name="connsiteX1" fmla="*/ 48316 w 74034"/>
                      <a:gd name="connsiteY1" fmla="*/ 0 h 172532"/>
                      <a:gd name="connsiteX2" fmla="*/ 40601 w 74034"/>
                      <a:gd name="connsiteY2" fmla="*/ 36519 h 172532"/>
                      <a:gd name="connsiteX3" fmla="*/ 74034 w 74034"/>
                      <a:gd name="connsiteY3" fmla="*/ 36519 h 172532"/>
                      <a:gd name="connsiteX4" fmla="*/ 71205 w 74034"/>
                      <a:gd name="connsiteY4" fmla="*/ 51145 h 172532"/>
                      <a:gd name="connsiteX5" fmla="*/ 37772 w 74034"/>
                      <a:gd name="connsiteY5" fmla="*/ 51145 h 172532"/>
                      <a:gd name="connsiteX6" fmla="*/ 26662 w 74034"/>
                      <a:gd name="connsiteY6" fmla="*/ 104232 h 172532"/>
                      <a:gd name="connsiteX7" fmla="*/ 21024 w 74034"/>
                      <a:gd name="connsiteY7" fmla="*/ 131247 h 172532"/>
                      <a:gd name="connsiteX8" fmla="*/ 19003 w 74034"/>
                      <a:gd name="connsiteY8" fmla="*/ 141622 h 172532"/>
                      <a:gd name="connsiteX9" fmla="*/ 18741 w 74034"/>
                      <a:gd name="connsiteY9" fmla="*/ 144785 h 172532"/>
                      <a:gd name="connsiteX10" fmla="*/ 21795 w 74034"/>
                      <a:gd name="connsiteY10" fmla="*/ 154336 h 172532"/>
                      <a:gd name="connsiteX11" fmla="*/ 30057 w 74034"/>
                      <a:gd name="connsiteY11" fmla="*/ 157905 h 172532"/>
                      <a:gd name="connsiteX12" fmla="*/ 39765 w 74034"/>
                      <a:gd name="connsiteY12" fmla="*/ 156072 h 172532"/>
                      <a:gd name="connsiteX13" fmla="*/ 47545 w 74034"/>
                      <a:gd name="connsiteY13" fmla="*/ 151731 h 172532"/>
                      <a:gd name="connsiteX14" fmla="*/ 53974 w 74034"/>
                      <a:gd name="connsiteY14" fmla="*/ 164577 h 172532"/>
                      <a:gd name="connsiteX15" fmla="*/ 41212 w 74034"/>
                      <a:gd name="connsiteY15" fmla="*/ 170575 h 172532"/>
                      <a:gd name="connsiteX16" fmla="*/ 28257 w 74034"/>
                      <a:gd name="connsiteY16" fmla="*/ 172532 h 172532"/>
                      <a:gd name="connsiteX17" fmla="*/ 9664 w 74034"/>
                      <a:gd name="connsiteY17" fmla="*/ 165247 h 172532"/>
                      <a:gd name="connsiteX18" fmla="*/ 2829 w 74034"/>
                      <a:gd name="connsiteY18" fmla="*/ 146586 h 172532"/>
                      <a:gd name="connsiteX19" fmla="*/ 3266 w 74034"/>
                      <a:gd name="connsiteY19" fmla="*/ 140754 h 172532"/>
                      <a:gd name="connsiteX20" fmla="*/ 5556 w 74034"/>
                      <a:gd name="connsiteY20" fmla="*/ 128096 h 172532"/>
                      <a:gd name="connsiteX21" fmla="*/ 11168 w 74034"/>
                      <a:gd name="connsiteY21" fmla="*/ 100823 h 172532"/>
                      <a:gd name="connsiteX22" fmla="*/ 21570 w 74034"/>
                      <a:gd name="connsiteY22" fmla="*/ 51145 h 172532"/>
                      <a:gd name="connsiteX23" fmla="*/ 0 w 74034"/>
                      <a:gd name="connsiteY23" fmla="*/ 51145 h 172532"/>
                      <a:gd name="connsiteX24" fmla="*/ 3085 w 74034"/>
                      <a:gd name="connsiteY24" fmla="*/ 36519 h 172532"/>
                      <a:gd name="connsiteX25" fmla="*/ 24656 w 74034"/>
                      <a:gd name="connsiteY25" fmla="*/ 36519 h 172532"/>
                      <a:gd name="connsiteX26" fmla="*/ 32372 w 74034"/>
                      <a:gd name="connsiteY26" fmla="*/ 0 h 17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034" h="172532">
                        <a:moveTo>
                          <a:pt x="32372" y="0"/>
                        </a:moveTo>
                        <a:lnTo>
                          <a:pt x="48316" y="0"/>
                        </a:lnTo>
                        <a:lnTo>
                          <a:pt x="40601" y="36519"/>
                        </a:lnTo>
                        <a:lnTo>
                          <a:pt x="74034" y="36519"/>
                        </a:lnTo>
                        <a:lnTo>
                          <a:pt x="71205" y="51145"/>
                        </a:lnTo>
                        <a:lnTo>
                          <a:pt x="37772" y="51145"/>
                        </a:lnTo>
                        <a:cubicBezTo>
                          <a:pt x="33002" y="73972"/>
                          <a:pt x="29298" y="91667"/>
                          <a:pt x="26662" y="104232"/>
                        </a:cubicBezTo>
                        <a:cubicBezTo>
                          <a:pt x="24025" y="116796"/>
                          <a:pt x="22146" y="125802"/>
                          <a:pt x="21024" y="131247"/>
                        </a:cubicBezTo>
                        <a:cubicBezTo>
                          <a:pt x="19902" y="136693"/>
                          <a:pt x="19228" y="140151"/>
                          <a:pt x="19003" y="141622"/>
                        </a:cubicBezTo>
                        <a:cubicBezTo>
                          <a:pt x="18777" y="143092"/>
                          <a:pt x="18690" y="144147"/>
                          <a:pt x="18741" y="144785"/>
                        </a:cubicBezTo>
                        <a:cubicBezTo>
                          <a:pt x="18779" y="148821"/>
                          <a:pt x="19797" y="152004"/>
                          <a:pt x="21795" y="154336"/>
                        </a:cubicBezTo>
                        <a:cubicBezTo>
                          <a:pt x="23794" y="156667"/>
                          <a:pt x="26548" y="157857"/>
                          <a:pt x="30057" y="157905"/>
                        </a:cubicBezTo>
                        <a:cubicBezTo>
                          <a:pt x="33454" y="157857"/>
                          <a:pt x="36690" y="157246"/>
                          <a:pt x="39765" y="156072"/>
                        </a:cubicBezTo>
                        <a:cubicBezTo>
                          <a:pt x="42841" y="154899"/>
                          <a:pt x="45434" y="153452"/>
                          <a:pt x="47545" y="151731"/>
                        </a:cubicBezTo>
                        <a:lnTo>
                          <a:pt x="53974" y="164577"/>
                        </a:lnTo>
                        <a:cubicBezTo>
                          <a:pt x="49833" y="167266"/>
                          <a:pt x="45579" y="169266"/>
                          <a:pt x="41212" y="170575"/>
                        </a:cubicBezTo>
                        <a:cubicBezTo>
                          <a:pt x="36845" y="171885"/>
                          <a:pt x="32527" y="172537"/>
                          <a:pt x="28257" y="172532"/>
                        </a:cubicBezTo>
                        <a:cubicBezTo>
                          <a:pt x="20339" y="172399"/>
                          <a:pt x="14142" y="169971"/>
                          <a:pt x="9664" y="165247"/>
                        </a:cubicBezTo>
                        <a:cubicBezTo>
                          <a:pt x="5187" y="160524"/>
                          <a:pt x="2908" y="154303"/>
                          <a:pt x="2829" y="146586"/>
                        </a:cubicBezTo>
                        <a:cubicBezTo>
                          <a:pt x="2788" y="145130"/>
                          <a:pt x="2934" y="143186"/>
                          <a:pt x="3266" y="140754"/>
                        </a:cubicBezTo>
                        <a:cubicBezTo>
                          <a:pt x="3598" y="138321"/>
                          <a:pt x="4362" y="134102"/>
                          <a:pt x="5556" y="128096"/>
                        </a:cubicBezTo>
                        <a:cubicBezTo>
                          <a:pt x="6751" y="122090"/>
                          <a:pt x="8622" y="112999"/>
                          <a:pt x="11168" y="100823"/>
                        </a:cubicBezTo>
                        <a:cubicBezTo>
                          <a:pt x="13715" y="88647"/>
                          <a:pt x="17182" y="72088"/>
                          <a:pt x="21570" y="51145"/>
                        </a:cubicBezTo>
                        <a:lnTo>
                          <a:pt x="0" y="51145"/>
                        </a:lnTo>
                        <a:lnTo>
                          <a:pt x="3085" y="36519"/>
                        </a:lnTo>
                        <a:lnTo>
                          <a:pt x="24656" y="36519"/>
                        </a:lnTo>
                        <a:lnTo>
                          <a:pt x="32372" y="0"/>
                        </a:lnTo>
                        <a:close/>
                      </a:path>
                    </a:pathLst>
                  </a:custGeom>
                  <a:grp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0" name="Freeform: Shape 329">
                    <a:extLst>
                      <a:ext uri="{FF2B5EF4-FFF2-40B4-BE49-F238E27FC236}">
                        <a16:creationId xmlns:a16="http://schemas.microsoft.com/office/drawing/2014/main" id="{F5538983-D9A2-AF0C-97FD-E1A686B89A6E}"/>
                      </a:ext>
                    </a:extLst>
                  </p:cNvPr>
                  <p:cNvSpPr/>
                  <p:nvPr/>
                </p:nvSpPr>
                <p:spPr>
                  <a:xfrm>
                    <a:off x="5645503" y="8454545"/>
                    <a:ext cx="139871" cy="139100"/>
                  </a:xfrm>
                  <a:custGeom>
                    <a:avLst/>
                    <a:gdLst>
                      <a:gd name="connsiteX0" fmla="*/ 83827 w 139871"/>
                      <a:gd name="connsiteY0" fmla="*/ 0 h 139100"/>
                      <a:gd name="connsiteX1" fmla="*/ 111848 w 139871"/>
                      <a:gd name="connsiteY1" fmla="*/ 7852 h 139100"/>
                      <a:gd name="connsiteX2" fmla="*/ 132087 w 139871"/>
                      <a:gd name="connsiteY2" fmla="*/ 28214 h 139100"/>
                      <a:gd name="connsiteX3" fmla="*/ 139871 w 139871"/>
                      <a:gd name="connsiteY3" fmla="*/ 56302 h 139100"/>
                      <a:gd name="connsiteX4" fmla="*/ 128180 w 139871"/>
                      <a:gd name="connsiteY4" fmla="*/ 97776 h 139100"/>
                      <a:gd name="connsiteX5" fmla="*/ 97747 w 139871"/>
                      <a:gd name="connsiteY5" fmla="*/ 127638 h 139100"/>
                      <a:gd name="connsiteX6" fmla="*/ 55529 w 139871"/>
                      <a:gd name="connsiteY6" fmla="*/ 139100 h 139100"/>
                      <a:gd name="connsiteX7" fmla="*/ 27755 w 139871"/>
                      <a:gd name="connsiteY7" fmla="*/ 131240 h 139100"/>
                      <a:gd name="connsiteX8" fmla="*/ 7707 w 139871"/>
                      <a:gd name="connsiteY8" fmla="*/ 110810 h 139100"/>
                      <a:gd name="connsiteX9" fmla="*/ 0 w 139871"/>
                      <a:gd name="connsiteY9" fmla="*/ 82542 h 139100"/>
                      <a:gd name="connsiteX10" fmla="*/ 11614 w 139871"/>
                      <a:gd name="connsiteY10" fmla="*/ 41248 h 139100"/>
                      <a:gd name="connsiteX11" fmla="*/ 41857 w 139871"/>
                      <a:gd name="connsiteY11" fmla="*/ 11453 h 139100"/>
                      <a:gd name="connsiteX12" fmla="*/ 83827 w 139871"/>
                      <a:gd name="connsiteY12" fmla="*/ 0 h 139100"/>
                      <a:gd name="connsiteX13" fmla="*/ 81254 w 139871"/>
                      <a:gd name="connsiteY13" fmla="*/ 14627 h 139100"/>
                      <a:gd name="connsiteX14" fmla="*/ 48783 w 139871"/>
                      <a:gd name="connsiteY14" fmla="*/ 23907 h 139100"/>
                      <a:gd name="connsiteX15" fmla="*/ 25402 w 139871"/>
                      <a:gd name="connsiteY15" fmla="*/ 48051 h 139100"/>
                      <a:gd name="connsiteX16" fmla="*/ 16427 w 139871"/>
                      <a:gd name="connsiteY16" fmla="*/ 81513 h 139100"/>
                      <a:gd name="connsiteX17" fmla="*/ 28775 w 139871"/>
                      <a:gd name="connsiteY17" fmla="*/ 111772 h 139100"/>
                      <a:gd name="connsiteX18" fmla="*/ 58102 w 139871"/>
                      <a:gd name="connsiteY18" fmla="*/ 124473 h 139100"/>
                      <a:gd name="connsiteX19" fmla="*/ 90820 w 139871"/>
                      <a:gd name="connsiteY19" fmla="*/ 115250 h 139100"/>
                      <a:gd name="connsiteX20" fmla="*/ 114392 w 139871"/>
                      <a:gd name="connsiteY20" fmla="*/ 91164 h 139100"/>
                      <a:gd name="connsiteX21" fmla="*/ 123444 w 139871"/>
                      <a:gd name="connsiteY21" fmla="*/ 57588 h 139100"/>
                      <a:gd name="connsiteX22" fmla="*/ 110935 w 139871"/>
                      <a:gd name="connsiteY22" fmla="*/ 27426 h 139100"/>
                      <a:gd name="connsiteX23" fmla="*/ 81254 w 139871"/>
                      <a:gd name="connsiteY23" fmla="*/ 14627 h 1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9871" h="139100">
                        <a:moveTo>
                          <a:pt x="83827" y="0"/>
                        </a:moveTo>
                        <a:cubicBezTo>
                          <a:pt x="94075" y="133"/>
                          <a:pt x="103416" y="2750"/>
                          <a:pt x="111848" y="7852"/>
                        </a:cubicBezTo>
                        <a:cubicBezTo>
                          <a:pt x="120281" y="12953"/>
                          <a:pt x="127027" y="19740"/>
                          <a:pt x="132087" y="28214"/>
                        </a:cubicBezTo>
                        <a:cubicBezTo>
                          <a:pt x="137146" y="36688"/>
                          <a:pt x="139741" y="46051"/>
                          <a:pt x="139871" y="56302"/>
                        </a:cubicBezTo>
                        <a:cubicBezTo>
                          <a:pt x="139677" y="71497"/>
                          <a:pt x="135780" y="85322"/>
                          <a:pt x="128180" y="97776"/>
                        </a:cubicBezTo>
                        <a:cubicBezTo>
                          <a:pt x="120580" y="110231"/>
                          <a:pt x="110435" y="120185"/>
                          <a:pt x="97747" y="127638"/>
                        </a:cubicBezTo>
                        <a:cubicBezTo>
                          <a:pt x="85059" y="135091"/>
                          <a:pt x="70986" y="138912"/>
                          <a:pt x="55529" y="139100"/>
                        </a:cubicBezTo>
                        <a:cubicBezTo>
                          <a:pt x="45368" y="138969"/>
                          <a:pt x="36110" y="136348"/>
                          <a:pt x="27755" y="131240"/>
                        </a:cubicBezTo>
                        <a:cubicBezTo>
                          <a:pt x="19401" y="126131"/>
                          <a:pt x="12718" y="119321"/>
                          <a:pt x="7707" y="110810"/>
                        </a:cubicBezTo>
                        <a:cubicBezTo>
                          <a:pt x="2697" y="102300"/>
                          <a:pt x="128" y="92877"/>
                          <a:pt x="0" y="82542"/>
                        </a:cubicBezTo>
                        <a:cubicBezTo>
                          <a:pt x="191" y="67431"/>
                          <a:pt x="4063" y="53666"/>
                          <a:pt x="11614" y="41248"/>
                        </a:cubicBezTo>
                        <a:cubicBezTo>
                          <a:pt x="19165" y="28830"/>
                          <a:pt x="29246" y="18898"/>
                          <a:pt x="41857" y="11453"/>
                        </a:cubicBezTo>
                        <a:cubicBezTo>
                          <a:pt x="54467" y="4008"/>
                          <a:pt x="68457" y="191"/>
                          <a:pt x="83827" y="0"/>
                        </a:cubicBezTo>
                        <a:close/>
                        <a:moveTo>
                          <a:pt x="81254" y="14627"/>
                        </a:moveTo>
                        <a:cubicBezTo>
                          <a:pt x="69359" y="14781"/>
                          <a:pt x="58535" y="17875"/>
                          <a:pt x="48783" y="23907"/>
                        </a:cubicBezTo>
                        <a:cubicBezTo>
                          <a:pt x="39032" y="29940"/>
                          <a:pt x="31238" y="37988"/>
                          <a:pt x="25402" y="48051"/>
                        </a:cubicBezTo>
                        <a:cubicBezTo>
                          <a:pt x="19566" y="58114"/>
                          <a:pt x="16574" y="69268"/>
                          <a:pt x="16427" y="81513"/>
                        </a:cubicBezTo>
                        <a:cubicBezTo>
                          <a:pt x="16748" y="93544"/>
                          <a:pt x="20864" y="103631"/>
                          <a:pt x="28775" y="111772"/>
                        </a:cubicBezTo>
                        <a:cubicBezTo>
                          <a:pt x="36685" y="119912"/>
                          <a:pt x="46461" y="124146"/>
                          <a:pt x="58102" y="124473"/>
                        </a:cubicBezTo>
                        <a:cubicBezTo>
                          <a:pt x="70085" y="124324"/>
                          <a:pt x="80991" y="121250"/>
                          <a:pt x="90820" y="115250"/>
                        </a:cubicBezTo>
                        <a:cubicBezTo>
                          <a:pt x="100650" y="109251"/>
                          <a:pt x="108507" y="101222"/>
                          <a:pt x="114392" y="91164"/>
                        </a:cubicBezTo>
                        <a:cubicBezTo>
                          <a:pt x="120277" y="81106"/>
                          <a:pt x="123294" y="69914"/>
                          <a:pt x="123444" y="57588"/>
                        </a:cubicBezTo>
                        <a:cubicBezTo>
                          <a:pt x="123117" y="45669"/>
                          <a:pt x="118947" y="35615"/>
                          <a:pt x="110935" y="27426"/>
                        </a:cubicBezTo>
                        <a:cubicBezTo>
                          <a:pt x="102923" y="19236"/>
                          <a:pt x="93029" y="14970"/>
                          <a:pt x="81254" y="14627"/>
                        </a:cubicBezTo>
                        <a:close/>
                      </a:path>
                    </a:pathLst>
                  </a:custGeom>
                  <a:grp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1" name="Freeform: Shape 330">
                    <a:extLst>
                      <a:ext uri="{FF2B5EF4-FFF2-40B4-BE49-F238E27FC236}">
                        <a16:creationId xmlns:a16="http://schemas.microsoft.com/office/drawing/2014/main" id="{88B2D0F3-0141-3535-C47B-22D76665D42A}"/>
                      </a:ext>
                    </a:extLst>
                  </p:cNvPr>
                  <p:cNvSpPr/>
                  <p:nvPr/>
                </p:nvSpPr>
                <p:spPr>
                  <a:xfrm>
                    <a:off x="5873844" y="8454545"/>
                    <a:ext cx="129070" cy="139100"/>
                  </a:xfrm>
                  <a:custGeom>
                    <a:avLst/>
                    <a:gdLst>
                      <a:gd name="connsiteX0" fmla="*/ 81515 w 129070"/>
                      <a:gd name="connsiteY0" fmla="*/ 0 h 139100"/>
                      <a:gd name="connsiteX1" fmla="*/ 114940 w 129070"/>
                      <a:gd name="connsiteY1" fmla="*/ 9984 h 139100"/>
                      <a:gd name="connsiteX2" fmla="*/ 129070 w 129070"/>
                      <a:gd name="connsiteY2" fmla="*/ 36760 h 139100"/>
                      <a:gd name="connsiteX3" fmla="*/ 112431 w 129070"/>
                      <a:gd name="connsiteY3" fmla="*/ 65079 h 139100"/>
                      <a:gd name="connsiteX4" fmla="*/ 66079 w 129070"/>
                      <a:gd name="connsiteY4" fmla="*/ 75835 h 139100"/>
                      <a:gd name="connsiteX5" fmla="*/ 15913 w 129070"/>
                      <a:gd name="connsiteY5" fmla="*/ 75835 h 139100"/>
                      <a:gd name="connsiteX6" fmla="*/ 15688 w 129070"/>
                      <a:gd name="connsiteY6" fmla="*/ 78923 h 139100"/>
                      <a:gd name="connsiteX7" fmla="*/ 15656 w 129070"/>
                      <a:gd name="connsiteY7" fmla="*/ 82011 h 139100"/>
                      <a:gd name="connsiteX8" fmla="*/ 26686 w 129070"/>
                      <a:gd name="connsiteY8" fmla="*/ 112700 h 139100"/>
                      <a:gd name="connsiteX9" fmla="*/ 56046 w 129070"/>
                      <a:gd name="connsiteY9" fmla="*/ 124473 h 139100"/>
                      <a:gd name="connsiteX10" fmla="*/ 82254 w 129070"/>
                      <a:gd name="connsiteY10" fmla="*/ 119744 h 139100"/>
                      <a:gd name="connsiteX11" fmla="*/ 103639 w 129070"/>
                      <a:gd name="connsiteY11" fmla="*/ 107489 h 139100"/>
                      <a:gd name="connsiteX12" fmla="*/ 112386 w 129070"/>
                      <a:gd name="connsiteY12" fmla="*/ 119069 h 139100"/>
                      <a:gd name="connsiteX13" fmla="*/ 84763 w 129070"/>
                      <a:gd name="connsiteY13" fmla="*/ 133709 h 139100"/>
                      <a:gd name="connsiteX14" fmla="*/ 53473 w 129070"/>
                      <a:gd name="connsiteY14" fmla="*/ 139100 h 139100"/>
                      <a:gd name="connsiteX15" fmla="*/ 14967 w 129070"/>
                      <a:gd name="connsiteY15" fmla="*/ 123584 h 139100"/>
                      <a:gd name="connsiteX16" fmla="*/ 0 w 129070"/>
                      <a:gd name="connsiteY16" fmla="*/ 83556 h 139100"/>
                      <a:gd name="connsiteX17" fmla="*/ 11758 w 129070"/>
                      <a:gd name="connsiteY17" fmla="*/ 42468 h 139100"/>
                      <a:gd name="connsiteX18" fmla="*/ 41630 w 129070"/>
                      <a:gd name="connsiteY18" fmla="*/ 11950 h 139100"/>
                      <a:gd name="connsiteX19" fmla="*/ 81515 w 129070"/>
                      <a:gd name="connsiteY19" fmla="*/ 0 h 139100"/>
                      <a:gd name="connsiteX20" fmla="*/ 79971 w 129070"/>
                      <a:gd name="connsiteY20" fmla="*/ 14627 h 139100"/>
                      <a:gd name="connsiteX21" fmla="*/ 41993 w 129070"/>
                      <a:gd name="connsiteY21" fmla="*/ 28460 h 139100"/>
                      <a:gd name="connsiteX22" fmla="*/ 19258 w 129070"/>
                      <a:gd name="connsiteY22" fmla="*/ 61208 h 139100"/>
                      <a:gd name="connsiteX23" fmla="*/ 69166 w 129070"/>
                      <a:gd name="connsiteY23" fmla="*/ 61208 h 139100"/>
                      <a:gd name="connsiteX24" fmla="*/ 101677 w 129070"/>
                      <a:gd name="connsiteY24" fmla="*/ 54967 h 139100"/>
                      <a:gd name="connsiteX25" fmla="*/ 113157 w 129070"/>
                      <a:gd name="connsiteY25" fmla="*/ 37532 h 139100"/>
                      <a:gd name="connsiteX26" fmla="*/ 103800 w 129070"/>
                      <a:gd name="connsiteY26" fmla="*/ 20868 h 139100"/>
                      <a:gd name="connsiteX27" fmla="*/ 79971 w 129070"/>
                      <a:gd name="connsiteY27" fmla="*/ 14627 h 1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070" h="139100">
                        <a:moveTo>
                          <a:pt x="81515" y="0"/>
                        </a:moveTo>
                        <a:cubicBezTo>
                          <a:pt x="94751" y="133"/>
                          <a:pt x="105893" y="3461"/>
                          <a:pt x="114940" y="9984"/>
                        </a:cubicBezTo>
                        <a:cubicBezTo>
                          <a:pt x="123986" y="16508"/>
                          <a:pt x="128696" y="25433"/>
                          <a:pt x="129070" y="36760"/>
                        </a:cubicBezTo>
                        <a:cubicBezTo>
                          <a:pt x="128922" y="48634"/>
                          <a:pt x="123375" y="58074"/>
                          <a:pt x="112431" y="65079"/>
                        </a:cubicBezTo>
                        <a:cubicBezTo>
                          <a:pt x="101487" y="72085"/>
                          <a:pt x="86037" y="75671"/>
                          <a:pt x="66079" y="75835"/>
                        </a:cubicBezTo>
                        <a:lnTo>
                          <a:pt x="15913" y="75835"/>
                        </a:lnTo>
                        <a:cubicBezTo>
                          <a:pt x="15790" y="76864"/>
                          <a:pt x="15715" y="77894"/>
                          <a:pt x="15688" y="78923"/>
                        </a:cubicBezTo>
                        <a:cubicBezTo>
                          <a:pt x="15661" y="79953"/>
                          <a:pt x="15650" y="80982"/>
                          <a:pt x="15656" y="82011"/>
                        </a:cubicBezTo>
                        <a:cubicBezTo>
                          <a:pt x="15811" y="94814"/>
                          <a:pt x="19488" y="105044"/>
                          <a:pt x="26686" y="112700"/>
                        </a:cubicBezTo>
                        <a:cubicBezTo>
                          <a:pt x="33884" y="120356"/>
                          <a:pt x="43671" y="124280"/>
                          <a:pt x="56046" y="124473"/>
                        </a:cubicBezTo>
                        <a:cubicBezTo>
                          <a:pt x="64991" y="124393"/>
                          <a:pt x="73727" y="122817"/>
                          <a:pt x="82254" y="119744"/>
                        </a:cubicBezTo>
                        <a:cubicBezTo>
                          <a:pt x="90781" y="116672"/>
                          <a:pt x="97910" y="112587"/>
                          <a:pt x="103639" y="107489"/>
                        </a:cubicBezTo>
                        <a:lnTo>
                          <a:pt x="112386" y="119069"/>
                        </a:lnTo>
                        <a:cubicBezTo>
                          <a:pt x="105027" y="125299"/>
                          <a:pt x="95820" y="130179"/>
                          <a:pt x="84763" y="133709"/>
                        </a:cubicBezTo>
                        <a:cubicBezTo>
                          <a:pt x="73706" y="137239"/>
                          <a:pt x="63276" y="139036"/>
                          <a:pt x="53473" y="139100"/>
                        </a:cubicBezTo>
                        <a:cubicBezTo>
                          <a:pt x="37514" y="138828"/>
                          <a:pt x="24679" y="133656"/>
                          <a:pt x="14967" y="123584"/>
                        </a:cubicBezTo>
                        <a:cubicBezTo>
                          <a:pt x="5256" y="113511"/>
                          <a:pt x="267" y="100169"/>
                          <a:pt x="0" y="83556"/>
                        </a:cubicBezTo>
                        <a:cubicBezTo>
                          <a:pt x="225" y="68764"/>
                          <a:pt x="4145" y="55068"/>
                          <a:pt x="11758" y="42468"/>
                        </a:cubicBezTo>
                        <a:cubicBezTo>
                          <a:pt x="19371" y="29867"/>
                          <a:pt x="29329" y="19694"/>
                          <a:pt x="41630" y="11950"/>
                        </a:cubicBezTo>
                        <a:cubicBezTo>
                          <a:pt x="53931" y="4206"/>
                          <a:pt x="67226" y="223"/>
                          <a:pt x="81515" y="0"/>
                        </a:cubicBezTo>
                        <a:close/>
                        <a:moveTo>
                          <a:pt x="79971" y="14627"/>
                        </a:moveTo>
                        <a:cubicBezTo>
                          <a:pt x="65366" y="14992"/>
                          <a:pt x="52707" y="19603"/>
                          <a:pt x="41993" y="28460"/>
                        </a:cubicBezTo>
                        <a:cubicBezTo>
                          <a:pt x="31279" y="37317"/>
                          <a:pt x="23701" y="48233"/>
                          <a:pt x="19258" y="61208"/>
                        </a:cubicBezTo>
                        <a:lnTo>
                          <a:pt x="69166" y="61208"/>
                        </a:lnTo>
                        <a:cubicBezTo>
                          <a:pt x="83267" y="61155"/>
                          <a:pt x="94104" y="59074"/>
                          <a:pt x="101677" y="54967"/>
                        </a:cubicBezTo>
                        <a:cubicBezTo>
                          <a:pt x="109250" y="50860"/>
                          <a:pt x="113077" y="45049"/>
                          <a:pt x="113157" y="37532"/>
                        </a:cubicBezTo>
                        <a:cubicBezTo>
                          <a:pt x="112980" y="30498"/>
                          <a:pt x="109861" y="24943"/>
                          <a:pt x="103800" y="20868"/>
                        </a:cubicBezTo>
                        <a:cubicBezTo>
                          <a:pt x="97738" y="16793"/>
                          <a:pt x="89795" y="14713"/>
                          <a:pt x="79971" y="14627"/>
                        </a:cubicBezTo>
                        <a:close/>
                      </a:path>
                    </a:pathLst>
                  </a:custGeom>
                  <a:grp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2" name="Freeform: Shape 331">
                    <a:extLst>
                      <a:ext uri="{FF2B5EF4-FFF2-40B4-BE49-F238E27FC236}">
                        <a16:creationId xmlns:a16="http://schemas.microsoft.com/office/drawing/2014/main" id="{C50617C2-0361-60EB-E80E-9AEB6365A59D}"/>
                      </a:ext>
                    </a:extLst>
                  </p:cNvPr>
                  <p:cNvSpPr/>
                  <p:nvPr/>
                </p:nvSpPr>
                <p:spPr>
                  <a:xfrm>
                    <a:off x="6011576" y="8454545"/>
                    <a:ext cx="128302" cy="136014"/>
                  </a:xfrm>
                  <a:custGeom>
                    <a:avLst/>
                    <a:gdLst>
                      <a:gd name="connsiteX0" fmla="*/ 86925 w 128302"/>
                      <a:gd name="connsiteY0" fmla="*/ 0 h 136014"/>
                      <a:gd name="connsiteX1" fmla="*/ 117159 w 128302"/>
                      <a:gd name="connsiteY1" fmla="*/ 10882 h 136014"/>
                      <a:gd name="connsiteX2" fmla="*/ 128298 w 128302"/>
                      <a:gd name="connsiteY2" fmla="*/ 39316 h 136014"/>
                      <a:gd name="connsiteX3" fmla="*/ 127748 w 128302"/>
                      <a:gd name="connsiteY3" fmla="*/ 46541 h 136014"/>
                      <a:gd name="connsiteX4" fmla="*/ 125249 w 128302"/>
                      <a:gd name="connsiteY4" fmla="*/ 60083 h 136014"/>
                      <a:gd name="connsiteX5" fmla="*/ 119525 w 128302"/>
                      <a:gd name="connsiteY5" fmla="*/ 87416 h 136014"/>
                      <a:gd name="connsiteX6" fmla="*/ 109299 w 128302"/>
                      <a:gd name="connsiteY6" fmla="*/ 136014 h 136014"/>
                      <a:gd name="connsiteX7" fmla="*/ 93354 w 128302"/>
                      <a:gd name="connsiteY7" fmla="*/ 136014 h 136014"/>
                      <a:gd name="connsiteX8" fmla="*/ 103408 w 128302"/>
                      <a:gd name="connsiteY8" fmla="*/ 88509 h 136014"/>
                      <a:gd name="connsiteX9" fmla="*/ 108978 w 128302"/>
                      <a:gd name="connsiteY9" fmla="*/ 61883 h 136014"/>
                      <a:gd name="connsiteX10" fmla="*/ 111365 w 128302"/>
                      <a:gd name="connsiteY10" fmla="*/ 48856 h 136014"/>
                      <a:gd name="connsiteX11" fmla="*/ 111871 w 128302"/>
                      <a:gd name="connsiteY11" fmla="*/ 42145 h 136014"/>
                      <a:gd name="connsiteX12" fmla="*/ 104445 w 128302"/>
                      <a:gd name="connsiteY12" fmla="*/ 22118 h 136014"/>
                      <a:gd name="connsiteX13" fmla="*/ 84096 w 128302"/>
                      <a:gd name="connsiteY13" fmla="*/ 14627 h 136014"/>
                      <a:gd name="connsiteX14" fmla="*/ 51467 w 128302"/>
                      <a:gd name="connsiteY14" fmla="*/ 25560 h 136014"/>
                      <a:gd name="connsiteX15" fmla="*/ 33690 w 128302"/>
                      <a:gd name="connsiteY15" fmla="*/ 51938 h 136014"/>
                      <a:gd name="connsiteX16" fmla="*/ 33690 w 128302"/>
                      <a:gd name="connsiteY16" fmla="*/ 51424 h 136014"/>
                      <a:gd name="connsiteX17" fmla="*/ 15945 w 128302"/>
                      <a:gd name="connsiteY17" fmla="*/ 136014 h 136014"/>
                      <a:gd name="connsiteX18" fmla="*/ 0 w 128302"/>
                      <a:gd name="connsiteY18" fmla="*/ 136014 h 136014"/>
                      <a:gd name="connsiteX19" fmla="*/ 27775 w 128302"/>
                      <a:gd name="connsiteY19" fmla="*/ 3087 h 136014"/>
                      <a:gd name="connsiteX20" fmla="*/ 43720 w 128302"/>
                      <a:gd name="connsiteY20" fmla="*/ 3087 h 136014"/>
                      <a:gd name="connsiteX21" fmla="*/ 39348 w 128302"/>
                      <a:gd name="connsiteY21" fmla="*/ 24400 h 136014"/>
                      <a:gd name="connsiteX22" fmla="*/ 59857 w 128302"/>
                      <a:gd name="connsiteY22" fmla="*/ 6707 h 136014"/>
                      <a:gd name="connsiteX23" fmla="*/ 86925 w 128302"/>
                      <a:gd name="connsiteY23" fmla="*/ 0 h 13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8302" h="136014">
                        <a:moveTo>
                          <a:pt x="86925" y="0"/>
                        </a:moveTo>
                        <a:cubicBezTo>
                          <a:pt x="99787" y="176"/>
                          <a:pt x="109865" y="3803"/>
                          <a:pt x="117159" y="10882"/>
                        </a:cubicBezTo>
                        <a:cubicBezTo>
                          <a:pt x="124452" y="17961"/>
                          <a:pt x="128165" y="27439"/>
                          <a:pt x="128298" y="39316"/>
                        </a:cubicBezTo>
                        <a:cubicBezTo>
                          <a:pt x="128333" y="41294"/>
                          <a:pt x="128150" y="43703"/>
                          <a:pt x="127748" y="46541"/>
                        </a:cubicBezTo>
                        <a:cubicBezTo>
                          <a:pt x="127347" y="49379"/>
                          <a:pt x="126514" y="53893"/>
                          <a:pt x="125249" y="60083"/>
                        </a:cubicBezTo>
                        <a:cubicBezTo>
                          <a:pt x="123985" y="66273"/>
                          <a:pt x="122077" y="75384"/>
                          <a:pt x="119525" y="87416"/>
                        </a:cubicBezTo>
                        <a:cubicBezTo>
                          <a:pt x="116973" y="99448"/>
                          <a:pt x="113564" y="115648"/>
                          <a:pt x="109299" y="136014"/>
                        </a:cubicBezTo>
                        <a:lnTo>
                          <a:pt x="93354" y="136014"/>
                        </a:lnTo>
                        <a:cubicBezTo>
                          <a:pt x="97562" y="116092"/>
                          <a:pt x="100913" y="100257"/>
                          <a:pt x="103408" y="88509"/>
                        </a:cubicBezTo>
                        <a:cubicBezTo>
                          <a:pt x="105904" y="76761"/>
                          <a:pt x="107760" y="67885"/>
                          <a:pt x="108978" y="61883"/>
                        </a:cubicBezTo>
                        <a:cubicBezTo>
                          <a:pt x="110195" y="55881"/>
                          <a:pt x="110991" y="51539"/>
                          <a:pt x="111365" y="48856"/>
                        </a:cubicBezTo>
                        <a:cubicBezTo>
                          <a:pt x="111738" y="46173"/>
                          <a:pt x="111907" y="43936"/>
                          <a:pt x="111871" y="42145"/>
                        </a:cubicBezTo>
                        <a:cubicBezTo>
                          <a:pt x="111791" y="33685"/>
                          <a:pt x="109315" y="27009"/>
                          <a:pt x="104445" y="22118"/>
                        </a:cubicBezTo>
                        <a:cubicBezTo>
                          <a:pt x="99575" y="17226"/>
                          <a:pt x="92792" y="14729"/>
                          <a:pt x="84096" y="14627"/>
                        </a:cubicBezTo>
                        <a:cubicBezTo>
                          <a:pt x="71789" y="14895"/>
                          <a:pt x="60913" y="18539"/>
                          <a:pt x="51467" y="25560"/>
                        </a:cubicBezTo>
                        <a:cubicBezTo>
                          <a:pt x="42021" y="32581"/>
                          <a:pt x="36095" y="41374"/>
                          <a:pt x="33690" y="51938"/>
                        </a:cubicBezTo>
                        <a:lnTo>
                          <a:pt x="33690" y="51424"/>
                        </a:lnTo>
                        <a:lnTo>
                          <a:pt x="15945" y="136014"/>
                        </a:lnTo>
                        <a:lnTo>
                          <a:pt x="0" y="136014"/>
                        </a:lnTo>
                        <a:lnTo>
                          <a:pt x="27775" y="3087"/>
                        </a:lnTo>
                        <a:lnTo>
                          <a:pt x="43720" y="3087"/>
                        </a:lnTo>
                        <a:lnTo>
                          <a:pt x="39348" y="24400"/>
                        </a:lnTo>
                        <a:cubicBezTo>
                          <a:pt x="44641" y="16975"/>
                          <a:pt x="51478" y="11077"/>
                          <a:pt x="59857" y="6707"/>
                        </a:cubicBezTo>
                        <a:cubicBezTo>
                          <a:pt x="68237" y="2337"/>
                          <a:pt x="77259" y="102"/>
                          <a:pt x="86925" y="0"/>
                        </a:cubicBezTo>
                        <a:close/>
                      </a:path>
                    </a:pathLst>
                  </a:custGeom>
                  <a:grp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3" name="Freeform: Shape 332">
                    <a:extLst>
                      <a:ext uri="{FF2B5EF4-FFF2-40B4-BE49-F238E27FC236}">
                        <a16:creationId xmlns:a16="http://schemas.microsoft.com/office/drawing/2014/main" id="{8DBF2DD3-5239-9D77-B1BB-9DC09A3F4FF9}"/>
                      </a:ext>
                    </a:extLst>
                  </p:cNvPr>
                  <p:cNvSpPr/>
                  <p:nvPr/>
                </p:nvSpPr>
                <p:spPr>
                  <a:xfrm>
                    <a:off x="6170405" y="8454545"/>
                    <a:ext cx="142186" cy="139100"/>
                  </a:xfrm>
                  <a:custGeom>
                    <a:avLst/>
                    <a:gdLst>
                      <a:gd name="connsiteX0" fmla="*/ 77892 w 142186"/>
                      <a:gd name="connsiteY0" fmla="*/ 0 h 139100"/>
                      <a:gd name="connsiteX1" fmla="*/ 104027 w 142186"/>
                      <a:gd name="connsiteY1" fmla="*/ 8606 h 139100"/>
                      <a:gd name="connsiteX2" fmla="*/ 120326 w 142186"/>
                      <a:gd name="connsiteY2" fmla="*/ 31119 h 139100"/>
                      <a:gd name="connsiteX3" fmla="*/ 126241 w 142186"/>
                      <a:gd name="connsiteY3" fmla="*/ 3087 h 139100"/>
                      <a:gd name="connsiteX4" fmla="*/ 142186 w 142186"/>
                      <a:gd name="connsiteY4" fmla="*/ 3087 h 139100"/>
                      <a:gd name="connsiteX5" fmla="*/ 114411 w 142186"/>
                      <a:gd name="connsiteY5" fmla="*/ 136014 h 139100"/>
                      <a:gd name="connsiteX6" fmla="*/ 98466 w 142186"/>
                      <a:gd name="connsiteY6" fmla="*/ 136014 h 139100"/>
                      <a:gd name="connsiteX7" fmla="*/ 103867 w 142186"/>
                      <a:gd name="connsiteY7" fmla="*/ 110067 h 139100"/>
                      <a:gd name="connsiteX8" fmla="*/ 79371 w 142186"/>
                      <a:gd name="connsiteY8" fmla="*/ 131237 h 139100"/>
                      <a:gd name="connsiteX9" fmla="*/ 49088 w 142186"/>
                      <a:gd name="connsiteY9" fmla="*/ 139100 h 139100"/>
                      <a:gd name="connsiteX10" fmla="*/ 14322 w 142186"/>
                      <a:gd name="connsiteY10" fmla="*/ 123555 h 139100"/>
                      <a:gd name="connsiteX11" fmla="*/ 0 w 142186"/>
                      <a:gd name="connsiteY11" fmla="*/ 85629 h 139100"/>
                      <a:gd name="connsiteX12" fmla="*/ 11050 w 142186"/>
                      <a:gd name="connsiteY12" fmla="*/ 43306 h 139100"/>
                      <a:gd name="connsiteX13" fmla="*/ 39410 w 142186"/>
                      <a:gd name="connsiteY13" fmla="*/ 12139 h 139100"/>
                      <a:gd name="connsiteX14" fmla="*/ 77892 w 142186"/>
                      <a:gd name="connsiteY14" fmla="*/ 0 h 139100"/>
                      <a:gd name="connsiteX15" fmla="*/ 74806 w 142186"/>
                      <a:gd name="connsiteY15" fmla="*/ 14627 h 139100"/>
                      <a:gd name="connsiteX16" fmla="*/ 46069 w 142186"/>
                      <a:gd name="connsiteY16" fmla="*/ 24536 h 139100"/>
                      <a:gd name="connsiteX17" fmla="*/ 24762 w 142186"/>
                      <a:gd name="connsiteY17" fmla="*/ 49995 h 139100"/>
                      <a:gd name="connsiteX18" fmla="*/ 16427 w 142186"/>
                      <a:gd name="connsiteY18" fmla="*/ 84600 h 139100"/>
                      <a:gd name="connsiteX19" fmla="*/ 26779 w 142186"/>
                      <a:gd name="connsiteY19" fmla="*/ 112929 h 139100"/>
                      <a:gd name="connsiteX20" fmla="*/ 52175 w 142186"/>
                      <a:gd name="connsiteY20" fmla="*/ 124473 h 139100"/>
                      <a:gd name="connsiteX21" fmla="*/ 83036 w 142186"/>
                      <a:gd name="connsiteY21" fmla="*/ 114717 h 139100"/>
                      <a:gd name="connsiteX22" fmla="*/ 105324 w 142186"/>
                      <a:gd name="connsiteY22" fmla="*/ 89297 h 139100"/>
                      <a:gd name="connsiteX23" fmla="*/ 113897 w 142186"/>
                      <a:gd name="connsiteY23" fmla="*/ 53987 h 139100"/>
                      <a:gd name="connsiteX24" fmla="*/ 102742 w 142186"/>
                      <a:gd name="connsiteY24" fmla="*/ 25818 h 139100"/>
                      <a:gd name="connsiteX25" fmla="*/ 74806 w 142186"/>
                      <a:gd name="connsiteY25" fmla="*/ 14627 h 1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186" h="139100">
                        <a:moveTo>
                          <a:pt x="77892" y="0"/>
                        </a:moveTo>
                        <a:cubicBezTo>
                          <a:pt x="87906" y="138"/>
                          <a:pt x="96618" y="3006"/>
                          <a:pt x="104027" y="8606"/>
                        </a:cubicBezTo>
                        <a:cubicBezTo>
                          <a:pt x="111437" y="14205"/>
                          <a:pt x="116870" y="21709"/>
                          <a:pt x="120326" y="31119"/>
                        </a:cubicBezTo>
                        <a:lnTo>
                          <a:pt x="126241" y="3087"/>
                        </a:lnTo>
                        <a:lnTo>
                          <a:pt x="142186" y="3087"/>
                        </a:lnTo>
                        <a:lnTo>
                          <a:pt x="114411" y="136014"/>
                        </a:lnTo>
                        <a:lnTo>
                          <a:pt x="98466" y="136014"/>
                        </a:lnTo>
                        <a:lnTo>
                          <a:pt x="103867" y="110067"/>
                        </a:lnTo>
                        <a:cubicBezTo>
                          <a:pt x="96955" y="119039"/>
                          <a:pt x="88790" y="126096"/>
                          <a:pt x="79371" y="131237"/>
                        </a:cubicBezTo>
                        <a:cubicBezTo>
                          <a:pt x="69952" y="136378"/>
                          <a:pt x="59858" y="138999"/>
                          <a:pt x="49088" y="139100"/>
                        </a:cubicBezTo>
                        <a:cubicBezTo>
                          <a:pt x="35117" y="138737"/>
                          <a:pt x="23528" y="133555"/>
                          <a:pt x="14322" y="123555"/>
                        </a:cubicBezTo>
                        <a:cubicBezTo>
                          <a:pt x="5116" y="113554"/>
                          <a:pt x="342" y="100912"/>
                          <a:pt x="0" y="85629"/>
                        </a:cubicBezTo>
                        <a:cubicBezTo>
                          <a:pt x="200" y="70318"/>
                          <a:pt x="3883" y="56210"/>
                          <a:pt x="11050" y="43306"/>
                        </a:cubicBezTo>
                        <a:cubicBezTo>
                          <a:pt x="18218" y="30402"/>
                          <a:pt x="27671" y="20013"/>
                          <a:pt x="39410" y="12139"/>
                        </a:cubicBezTo>
                        <a:cubicBezTo>
                          <a:pt x="51149" y="4265"/>
                          <a:pt x="63976" y="219"/>
                          <a:pt x="77892" y="0"/>
                        </a:cubicBezTo>
                        <a:close/>
                        <a:moveTo>
                          <a:pt x="74806" y="14627"/>
                        </a:moveTo>
                        <a:cubicBezTo>
                          <a:pt x="64451" y="14805"/>
                          <a:pt x="54872" y="18108"/>
                          <a:pt x="46069" y="24536"/>
                        </a:cubicBezTo>
                        <a:cubicBezTo>
                          <a:pt x="37266" y="30964"/>
                          <a:pt x="30164" y="39450"/>
                          <a:pt x="24762" y="49995"/>
                        </a:cubicBezTo>
                        <a:cubicBezTo>
                          <a:pt x="19359" y="60539"/>
                          <a:pt x="16581" y="72074"/>
                          <a:pt x="16427" y="84600"/>
                        </a:cubicBezTo>
                        <a:cubicBezTo>
                          <a:pt x="16663" y="96052"/>
                          <a:pt x="20113" y="105496"/>
                          <a:pt x="26779" y="112929"/>
                        </a:cubicBezTo>
                        <a:cubicBezTo>
                          <a:pt x="33444" y="120363"/>
                          <a:pt x="41909" y="124211"/>
                          <a:pt x="52175" y="124473"/>
                        </a:cubicBezTo>
                        <a:cubicBezTo>
                          <a:pt x="63462" y="124313"/>
                          <a:pt x="73749" y="121061"/>
                          <a:pt x="83036" y="114717"/>
                        </a:cubicBezTo>
                        <a:cubicBezTo>
                          <a:pt x="92322" y="108373"/>
                          <a:pt x="99752" y="99900"/>
                          <a:pt x="105324" y="89297"/>
                        </a:cubicBezTo>
                        <a:cubicBezTo>
                          <a:pt x="110896" y="78694"/>
                          <a:pt x="113754" y="66924"/>
                          <a:pt x="113897" y="53987"/>
                        </a:cubicBezTo>
                        <a:cubicBezTo>
                          <a:pt x="113666" y="42443"/>
                          <a:pt x="109948" y="33053"/>
                          <a:pt x="102742" y="25818"/>
                        </a:cubicBezTo>
                        <a:cubicBezTo>
                          <a:pt x="95535" y="18583"/>
                          <a:pt x="86223" y="14852"/>
                          <a:pt x="74806" y="14627"/>
                        </a:cubicBezTo>
                        <a:close/>
                      </a:path>
                    </a:pathLst>
                  </a:custGeom>
                  <a:grp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4" name="Freeform: Shape 333">
                    <a:extLst>
                      <a:ext uri="{FF2B5EF4-FFF2-40B4-BE49-F238E27FC236}">
                        <a16:creationId xmlns:a16="http://schemas.microsoft.com/office/drawing/2014/main" id="{EBCFD319-1675-139D-1AA3-5802E8D3B061}"/>
                      </a:ext>
                    </a:extLst>
                  </p:cNvPr>
                  <p:cNvSpPr/>
                  <p:nvPr/>
                </p:nvSpPr>
                <p:spPr>
                  <a:xfrm>
                    <a:off x="6550119" y="8454545"/>
                    <a:ext cx="129070" cy="139100"/>
                  </a:xfrm>
                  <a:custGeom>
                    <a:avLst/>
                    <a:gdLst>
                      <a:gd name="connsiteX0" fmla="*/ 81515 w 129070"/>
                      <a:gd name="connsiteY0" fmla="*/ 0 h 139100"/>
                      <a:gd name="connsiteX1" fmla="*/ 114940 w 129070"/>
                      <a:gd name="connsiteY1" fmla="*/ 9984 h 139100"/>
                      <a:gd name="connsiteX2" fmla="*/ 129070 w 129070"/>
                      <a:gd name="connsiteY2" fmla="*/ 36760 h 139100"/>
                      <a:gd name="connsiteX3" fmla="*/ 112431 w 129070"/>
                      <a:gd name="connsiteY3" fmla="*/ 65079 h 139100"/>
                      <a:gd name="connsiteX4" fmla="*/ 66079 w 129070"/>
                      <a:gd name="connsiteY4" fmla="*/ 75835 h 139100"/>
                      <a:gd name="connsiteX5" fmla="*/ 15913 w 129070"/>
                      <a:gd name="connsiteY5" fmla="*/ 75835 h 139100"/>
                      <a:gd name="connsiteX6" fmla="*/ 15688 w 129070"/>
                      <a:gd name="connsiteY6" fmla="*/ 78923 h 139100"/>
                      <a:gd name="connsiteX7" fmla="*/ 15656 w 129070"/>
                      <a:gd name="connsiteY7" fmla="*/ 82011 h 139100"/>
                      <a:gd name="connsiteX8" fmla="*/ 26686 w 129070"/>
                      <a:gd name="connsiteY8" fmla="*/ 112700 h 139100"/>
                      <a:gd name="connsiteX9" fmla="*/ 56046 w 129070"/>
                      <a:gd name="connsiteY9" fmla="*/ 124473 h 139100"/>
                      <a:gd name="connsiteX10" fmla="*/ 82254 w 129070"/>
                      <a:gd name="connsiteY10" fmla="*/ 119744 h 139100"/>
                      <a:gd name="connsiteX11" fmla="*/ 103639 w 129070"/>
                      <a:gd name="connsiteY11" fmla="*/ 107489 h 139100"/>
                      <a:gd name="connsiteX12" fmla="*/ 112386 w 129070"/>
                      <a:gd name="connsiteY12" fmla="*/ 119069 h 139100"/>
                      <a:gd name="connsiteX13" fmla="*/ 84763 w 129070"/>
                      <a:gd name="connsiteY13" fmla="*/ 133709 h 139100"/>
                      <a:gd name="connsiteX14" fmla="*/ 53473 w 129070"/>
                      <a:gd name="connsiteY14" fmla="*/ 139100 h 139100"/>
                      <a:gd name="connsiteX15" fmla="*/ 14967 w 129070"/>
                      <a:gd name="connsiteY15" fmla="*/ 123584 h 139100"/>
                      <a:gd name="connsiteX16" fmla="*/ 0 w 129070"/>
                      <a:gd name="connsiteY16" fmla="*/ 83556 h 139100"/>
                      <a:gd name="connsiteX17" fmla="*/ 11758 w 129070"/>
                      <a:gd name="connsiteY17" fmla="*/ 42468 h 139100"/>
                      <a:gd name="connsiteX18" fmla="*/ 41630 w 129070"/>
                      <a:gd name="connsiteY18" fmla="*/ 11950 h 139100"/>
                      <a:gd name="connsiteX19" fmla="*/ 81515 w 129070"/>
                      <a:gd name="connsiteY19" fmla="*/ 0 h 139100"/>
                      <a:gd name="connsiteX20" fmla="*/ 79971 w 129070"/>
                      <a:gd name="connsiteY20" fmla="*/ 14627 h 139100"/>
                      <a:gd name="connsiteX21" fmla="*/ 41993 w 129070"/>
                      <a:gd name="connsiteY21" fmla="*/ 28460 h 139100"/>
                      <a:gd name="connsiteX22" fmla="*/ 19258 w 129070"/>
                      <a:gd name="connsiteY22" fmla="*/ 61208 h 139100"/>
                      <a:gd name="connsiteX23" fmla="*/ 69166 w 129070"/>
                      <a:gd name="connsiteY23" fmla="*/ 61208 h 139100"/>
                      <a:gd name="connsiteX24" fmla="*/ 101677 w 129070"/>
                      <a:gd name="connsiteY24" fmla="*/ 54967 h 139100"/>
                      <a:gd name="connsiteX25" fmla="*/ 113157 w 129070"/>
                      <a:gd name="connsiteY25" fmla="*/ 37532 h 139100"/>
                      <a:gd name="connsiteX26" fmla="*/ 103800 w 129070"/>
                      <a:gd name="connsiteY26" fmla="*/ 20868 h 139100"/>
                      <a:gd name="connsiteX27" fmla="*/ 79971 w 129070"/>
                      <a:gd name="connsiteY27" fmla="*/ 14627 h 1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070" h="139100">
                        <a:moveTo>
                          <a:pt x="81515" y="0"/>
                        </a:moveTo>
                        <a:cubicBezTo>
                          <a:pt x="94751" y="133"/>
                          <a:pt x="105893" y="3461"/>
                          <a:pt x="114940" y="9984"/>
                        </a:cubicBezTo>
                        <a:cubicBezTo>
                          <a:pt x="123986" y="16508"/>
                          <a:pt x="128697" y="25433"/>
                          <a:pt x="129070" y="36760"/>
                        </a:cubicBezTo>
                        <a:cubicBezTo>
                          <a:pt x="128922" y="48634"/>
                          <a:pt x="123375" y="58074"/>
                          <a:pt x="112431" y="65079"/>
                        </a:cubicBezTo>
                        <a:cubicBezTo>
                          <a:pt x="101487" y="72085"/>
                          <a:pt x="86037" y="75671"/>
                          <a:pt x="66079" y="75835"/>
                        </a:cubicBezTo>
                        <a:lnTo>
                          <a:pt x="15913" y="75835"/>
                        </a:lnTo>
                        <a:cubicBezTo>
                          <a:pt x="15790" y="76864"/>
                          <a:pt x="15715" y="77894"/>
                          <a:pt x="15688" y="78923"/>
                        </a:cubicBezTo>
                        <a:cubicBezTo>
                          <a:pt x="15661" y="79953"/>
                          <a:pt x="15651" y="80982"/>
                          <a:pt x="15656" y="82011"/>
                        </a:cubicBezTo>
                        <a:cubicBezTo>
                          <a:pt x="15811" y="94814"/>
                          <a:pt x="19488" y="105044"/>
                          <a:pt x="26686" y="112700"/>
                        </a:cubicBezTo>
                        <a:cubicBezTo>
                          <a:pt x="33884" y="120356"/>
                          <a:pt x="43671" y="124280"/>
                          <a:pt x="56046" y="124473"/>
                        </a:cubicBezTo>
                        <a:cubicBezTo>
                          <a:pt x="64991" y="124393"/>
                          <a:pt x="73727" y="122817"/>
                          <a:pt x="82254" y="119744"/>
                        </a:cubicBezTo>
                        <a:cubicBezTo>
                          <a:pt x="90782" y="116672"/>
                          <a:pt x="97910" y="112587"/>
                          <a:pt x="103639" y="107489"/>
                        </a:cubicBezTo>
                        <a:lnTo>
                          <a:pt x="112386" y="119069"/>
                        </a:lnTo>
                        <a:cubicBezTo>
                          <a:pt x="105027" y="125299"/>
                          <a:pt x="95820" y="130179"/>
                          <a:pt x="84763" y="133709"/>
                        </a:cubicBezTo>
                        <a:cubicBezTo>
                          <a:pt x="73706" y="137239"/>
                          <a:pt x="63276" y="139036"/>
                          <a:pt x="53473" y="139100"/>
                        </a:cubicBezTo>
                        <a:cubicBezTo>
                          <a:pt x="37514" y="138828"/>
                          <a:pt x="24678" y="133656"/>
                          <a:pt x="14967" y="123584"/>
                        </a:cubicBezTo>
                        <a:cubicBezTo>
                          <a:pt x="5256" y="113511"/>
                          <a:pt x="267" y="100169"/>
                          <a:pt x="0" y="83556"/>
                        </a:cubicBezTo>
                        <a:cubicBezTo>
                          <a:pt x="225" y="68764"/>
                          <a:pt x="4145" y="55068"/>
                          <a:pt x="11758" y="42468"/>
                        </a:cubicBezTo>
                        <a:cubicBezTo>
                          <a:pt x="19371" y="29867"/>
                          <a:pt x="29329" y="19694"/>
                          <a:pt x="41630" y="11950"/>
                        </a:cubicBezTo>
                        <a:cubicBezTo>
                          <a:pt x="53931" y="4206"/>
                          <a:pt x="67226" y="223"/>
                          <a:pt x="81515" y="0"/>
                        </a:cubicBezTo>
                        <a:close/>
                        <a:moveTo>
                          <a:pt x="79971" y="14627"/>
                        </a:moveTo>
                        <a:cubicBezTo>
                          <a:pt x="65366" y="14992"/>
                          <a:pt x="52707" y="19603"/>
                          <a:pt x="41993" y="28460"/>
                        </a:cubicBezTo>
                        <a:cubicBezTo>
                          <a:pt x="31279" y="37317"/>
                          <a:pt x="23701" y="48233"/>
                          <a:pt x="19258" y="61208"/>
                        </a:cubicBezTo>
                        <a:lnTo>
                          <a:pt x="69166" y="61208"/>
                        </a:lnTo>
                        <a:cubicBezTo>
                          <a:pt x="83267" y="61155"/>
                          <a:pt x="94104" y="59074"/>
                          <a:pt x="101677" y="54967"/>
                        </a:cubicBezTo>
                        <a:cubicBezTo>
                          <a:pt x="109250" y="50860"/>
                          <a:pt x="113077" y="45049"/>
                          <a:pt x="113157" y="37532"/>
                        </a:cubicBezTo>
                        <a:cubicBezTo>
                          <a:pt x="112980" y="30498"/>
                          <a:pt x="109861" y="24943"/>
                          <a:pt x="103800" y="20868"/>
                        </a:cubicBezTo>
                        <a:cubicBezTo>
                          <a:pt x="97738" y="16793"/>
                          <a:pt x="89795" y="14713"/>
                          <a:pt x="79971" y="14627"/>
                        </a:cubicBezTo>
                        <a:close/>
                      </a:path>
                    </a:pathLst>
                  </a:custGeom>
                  <a:grp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0" name="Group 9">
                <a:extLst>
                  <a:ext uri="{FF2B5EF4-FFF2-40B4-BE49-F238E27FC236}">
                    <a16:creationId xmlns:a16="http://schemas.microsoft.com/office/drawing/2014/main" id="{95655421-97F4-4C6B-BE05-3C78E32A1D0C}"/>
                  </a:ext>
                </a:extLst>
              </p:cNvPr>
              <p:cNvGrpSpPr/>
              <p:nvPr/>
            </p:nvGrpSpPr>
            <p:grpSpPr>
              <a:xfrm>
                <a:off x="8000166" y="6098209"/>
                <a:ext cx="1276975" cy="485516"/>
                <a:chOff x="9720620" y="6046303"/>
                <a:chExt cx="1276975" cy="485516"/>
              </a:xfrm>
            </p:grpSpPr>
            <p:grpSp>
              <p:nvGrpSpPr>
                <p:cNvPr id="312" name="Group 311">
                  <a:extLst>
                    <a:ext uri="{FF2B5EF4-FFF2-40B4-BE49-F238E27FC236}">
                      <a16:creationId xmlns:a16="http://schemas.microsoft.com/office/drawing/2014/main" id="{14873601-0EAA-AD13-137E-9634E5508827}"/>
                    </a:ext>
                  </a:extLst>
                </p:cNvPr>
                <p:cNvGrpSpPr/>
                <p:nvPr/>
              </p:nvGrpSpPr>
              <p:grpSpPr>
                <a:xfrm>
                  <a:off x="10182499" y="6072176"/>
                  <a:ext cx="763648" cy="198250"/>
                  <a:chOff x="8130332" y="6192131"/>
                  <a:chExt cx="763648" cy="198250"/>
                </a:xfrm>
                <a:solidFill>
                  <a:srgbClr val="BD9B39"/>
                </a:solidFill>
              </p:grpSpPr>
              <p:sp>
                <p:nvSpPr>
                  <p:cNvPr id="344" name="Freeform: Shape 343">
                    <a:extLst>
                      <a:ext uri="{FF2B5EF4-FFF2-40B4-BE49-F238E27FC236}">
                        <a16:creationId xmlns:a16="http://schemas.microsoft.com/office/drawing/2014/main" id="{6392FC28-1DD5-74F3-42E1-FAD990979D23}"/>
                      </a:ext>
                    </a:extLst>
                  </p:cNvPr>
                  <p:cNvSpPr/>
                  <p:nvPr/>
                </p:nvSpPr>
                <p:spPr>
                  <a:xfrm>
                    <a:off x="8331891" y="6192131"/>
                    <a:ext cx="45745" cy="45745"/>
                  </a:xfrm>
                  <a:custGeom>
                    <a:avLst/>
                    <a:gdLst>
                      <a:gd name="connsiteX0" fmla="*/ 25185 w 45745"/>
                      <a:gd name="connsiteY0" fmla="*/ 0 h 45745"/>
                      <a:gd name="connsiteX1" fmla="*/ 39898 w 45745"/>
                      <a:gd name="connsiteY1" fmla="*/ 6200 h 45745"/>
                      <a:gd name="connsiteX2" fmla="*/ 45745 w 45745"/>
                      <a:gd name="connsiteY2" fmla="*/ 21074 h 45745"/>
                      <a:gd name="connsiteX3" fmla="*/ 38260 w 45745"/>
                      <a:gd name="connsiteY3" fmla="*/ 38325 h 45745"/>
                      <a:gd name="connsiteX4" fmla="*/ 21330 w 45745"/>
                      <a:gd name="connsiteY4" fmla="*/ 45745 h 45745"/>
                      <a:gd name="connsiteX5" fmla="*/ 5943 w 45745"/>
                      <a:gd name="connsiteY5" fmla="*/ 39674 h 45745"/>
                      <a:gd name="connsiteX6" fmla="*/ 0 w 45745"/>
                      <a:gd name="connsiteY6" fmla="*/ 24929 h 45745"/>
                      <a:gd name="connsiteX7" fmla="*/ 7774 w 45745"/>
                      <a:gd name="connsiteY7" fmla="*/ 7261 h 45745"/>
                      <a:gd name="connsiteX8" fmla="*/ 25185 w 45745"/>
                      <a:gd name="connsiteY8" fmla="*/ 0 h 4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5" h="45745">
                        <a:moveTo>
                          <a:pt x="25185" y="0"/>
                        </a:moveTo>
                        <a:cubicBezTo>
                          <a:pt x="31214" y="156"/>
                          <a:pt x="36118" y="2222"/>
                          <a:pt x="39898" y="6200"/>
                        </a:cubicBezTo>
                        <a:cubicBezTo>
                          <a:pt x="43678" y="10179"/>
                          <a:pt x="45627" y="15136"/>
                          <a:pt x="45745" y="21074"/>
                        </a:cubicBezTo>
                        <a:cubicBezTo>
                          <a:pt x="45515" y="27836"/>
                          <a:pt x="43020" y="33586"/>
                          <a:pt x="38260" y="38325"/>
                        </a:cubicBezTo>
                        <a:cubicBezTo>
                          <a:pt x="33500" y="43063"/>
                          <a:pt x="27857" y="45537"/>
                          <a:pt x="21330" y="45745"/>
                        </a:cubicBezTo>
                        <a:cubicBezTo>
                          <a:pt x="14932" y="45601"/>
                          <a:pt x="9803" y="43577"/>
                          <a:pt x="5943" y="39674"/>
                        </a:cubicBezTo>
                        <a:cubicBezTo>
                          <a:pt x="2083" y="35771"/>
                          <a:pt x="102" y="30856"/>
                          <a:pt x="0" y="24929"/>
                        </a:cubicBezTo>
                        <a:cubicBezTo>
                          <a:pt x="246" y="17819"/>
                          <a:pt x="2838" y="11929"/>
                          <a:pt x="7774" y="7261"/>
                        </a:cubicBezTo>
                        <a:cubicBezTo>
                          <a:pt x="12711" y="2592"/>
                          <a:pt x="18514" y="172"/>
                          <a:pt x="25185" y="0"/>
                        </a:cubicBezTo>
                        <a:close/>
                      </a:path>
                    </a:pathLst>
                  </a:custGeom>
                  <a:grp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5" name="Freeform: Shape 344">
                    <a:extLst>
                      <a:ext uri="{FF2B5EF4-FFF2-40B4-BE49-F238E27FC236}">
                        <a16:creationId xmlns:a16="http://schemas.microsoft.com/office/drawing/2014/main" id="{95475291-5869-5C25-1204-C9DDC3B6A72D}"/>
                      </a:ext>
                    </a:extLst>
                  </p:cNvPr>
                  <p:cNvSpPr/>
                  <p:nvPr/>
                </p:nvSpPr>
                <p:spPr>
                  <a:xfrm>
                    <a:off x="8541441" y="6192131"/>
                    <a:ext cx="45745" cy="45745"/>
                  </a:xfrm>
                  <a:custGeom>
                    <a:avLst/>
                    <a:gdLst>
                      <a:gd name="connsiteX0" fmla="*/ 25185 w 45745"/>
                      <a:gd name="connsiteY0" fmla="*/ 0 h 45745"/>
                      <a:gd name="connsiteX1" fmla="*/ 39898 w 45745"/>
                      <a:gd name="connsiteY1" fmla="*/ 6200 h 45745"/>
                      <a:gd name="connsiteX2" fmla="*/ 45745 w 45745"/>
                      <a:gd name="connsiteY2" fmla="*/ 21074 h 45745"/>
                      <a:gd name="connsiteX3" fmla="*/ 38260 w 45745"/>
                      <a:gd name="connsiteY3" fmla="*/ 38325 h 45745"/>
                      <a:gd name="connsiteX4" fmla="*/ 21330 w 45745"/>
                      <a:gd name="connsiteY4" fmla="*/ 45745 h 45745"/>
                      <a:gd name="connsiteX5" fmla="*/ 5943 w 45745"/>
                      <a:gd name="connsiteY5" fmla="*/ 39674 h 45745"/>
                      <a:gd name="connsiteX6" fmla="*/ 0 w 45745"/>
                      <a:gd name="connsiteY6" fmla="*/ 24929 h 45745"/>
                      <a:gd name="connsiteX7" fmla="*/ 7774 w 45745"/>
                      <a:gd name="connsiteY7" fmla="*/ 7261 h 45745"/>
                      <a:gd name="connsiteX8" fmla="*/ 25185 w 45745"/>
                      <a:gd name="connsiteY8" fmla="*/ 0 h 4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5" h="45745">
                        <a:moveTo>
                          <a:pt x="25185" y="0"/>
                        </a:moveTo>
                        <a:cubicBezTo>
                          <a:pt x="31214" y="156"/>
                          <a:pt x="36119" y="2222"/>
                          <a:pt x="39898" y="6200"/>
                        </a:cubicBezTo>
                        <a:cubicBezTo>
                          <a:pt x="43678" y="10179"/>
                          <a:pt x="45627" y="15136"/>
                          <a:pt x="45745" y="21074"/>
                        </a:cubicBezTo>
                        <a:cubicBezTo>
                          <a:pt x="45515" y="27836"/>
                          <a:pt x="43020" y="33586"/>
                          <a:pt x="38260" y="38325"/>
                        </a:cubicBezTo>
                        <a:cubicBezTo>
                          <a:pt x="33500" y="43063"/>
                          <a:pt x="27857" y="45537"/>
                          <a:pt x="21330" y="45745"/>
                        </a:cubicBezTo>
                        <a:cubicBezTo>
                          <a:pt x="14932" y="45601"/>
                          <a:pt x="9803" y="43577"/>
                          <a:pt x="5943" y="39674"/>
                        </a:cubicBezTo>
                        <a:cubicBezTo>
                          <a:pt x="2083" y="35771"/>
                          <a:pt x="102" y="30856"/>
                          <a:pt x="0" y="24929"/>
                        </a:cubicBezTo>
                        <a:cubicBezTo>
                          <a:pt x="246" y="17819"/>
                          <a:pt x="2838" y="11929"/>
                          <a:pt x="7774" y="7261"/>
                        </a:cubicBezTo>
                        <a:cubicBezTo>
                          <a:pt x="12710" y="2592"/>
                          <a:pt x="18514" y="172"/>
                          <a:pt x="25185" y="0"/>
                        </a:cubicBezTo>
                        <a:close/>
                      </a:path>
                    </a:pathLst>
                  </a:custGeom>
                  <a:grp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6" name="Freeform: Shape 345">
                    <a:extLst>
                      <a:ext uri="{FF2B5EF4-FFF2-40B4-BE49-F238E27FC236}">
                        <a16:creationId xmlns:a16="http://schemas.microsoft.com/office/drawing/2014/main" id="{82CCDE84-B832-ECAB-E34D-84DBE3B79DB3}"/>
                      </a:ext>
                    </a:extLst>
                  </p:cNvPr>
                  <p:cNvSpPr/>
                  <p:nvPr/>
                </p:nvSpPr>
                <p:spPr>
                  <a:xfrm>
                    <a:off x="8130332" y="6210648"/>
                    <a:ext cx="189249" cy="176647"/>
                  </a:xfrm>
                  <a:custGeom>
                    <a:avLst/>
                    <a:gdLst>
                      <a:gd name="connsiteX0" fmla="*/ 0 w 189249"/>
                      <a:gd name="connsiteY0" fmla="*/ 0 h 176647"/>
                      <a:gd name="connsiteX1" fmla="*/ 48598 w 189249"/>
                      <a:gd name="connsiteY1" fmla="*/ 0 h 176647"/>
                      <a:gd name="connsiteX2" fmla="*/ 70198 w 189249"/>
                      <a:gd name="connsiteY2" fmla="*/ 113908 h 176647"/>
                      <a:gd name="connsiteX3" fmla="*/ 138852 w 189249"/>
                      <a:gd name="connsiteY3" fmla="*/ 0 h 176647"/>
                      <a:gd name="connsiteX4" fmla="*/ 189249 w 189249"/>
                      <a:gd name="connsiteY4" fmla="*/ 0 h 176647"/>
                      <a:gd name="connsiteX5" fmla="*/ 82540 w 189249"/>
                      <a:gd name="connsiteY5" fmla="*/ 176647 h 176647"/>
                      <a:gd name="connsiteX6" fmla="*/ 32399 w 189249"/>
                      <a:gd name="connsiteY6" fmla="*/ 176647 h 176647"/>
                      <a:gd name="connsiteX7" fmla="*/ 32913 w 189249"/>
                      <a:gd name="connsiteY7" fmla="*/ 175619 h 176647"/>
                      <a:gd name="connsiteX8" fmla="*/ 0 w 189249"/>
                      <a:gd name="connsiteY8" fmla="*/ 0 h 17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49" h="176647">
                        <a:moveTo>
                          <a:pt x="0" y="0"/>
                        </a:moveTo>
                        <a:lnTo>
                          <a:pt x="48598" y="0"/>
                        </a:lnTo>
                        <a:lnTo>
                          <a:pt x="70198" y="113908"/>
                        </a:lnTo>
                        <a:lnTo>
                          <a:pt x="138852" y="0"/>
                        </a:lnTo>
                        <a:lnTo>
                          <a:pt x="189249" y="0"/>
                        </a:lnTo>
                        <a:lnTo>
                          <a:pt x="82540" y="176647"/>
                        </a:lnTo>
                        <a:lnTo>
                          <a:pt x="32399" y="176647"/>
                        </a:lnTo>
                        <a:lnTo>
                          <a:pt x="32913" y="175619"/>
                        </a:lnTo>
                        <a:lnTo>
                          <a:pt x="0" y="0"/>
                        </a:lnTo>
                        <a:close/>
                      </a:path>
                    </a:pathLst>
                  </a:custGeom>
                  <a:grp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7" name="Freeform: Shape 346">
                    <a:extLst>
                      <a:ext uri="{FF2B5EF4-FFF2-40B4-BE49-F238E27FC236}">
                        <a16:creationId xmlns:a16="http://schemas.microsoft.com/office/drawing/2014/main" id="{FCBFE664-77ED-574B-3A1C-0C739E9E85C0}"/>
                      </a:ext>
                    </a:extLst>
                  </p:cNvPr>
                  <p:cNvSpPr/>
                  <p:nvPr/>
                </p:nvSpPr>
                <p:spPr>
                  <a:xfrm>
                    <a:off x="8366686" y="6251282"/>
                    <a:ext cx="133442" cy="139099"/>
                  </a:xfrm>
                  <a:custGeom>
                    <a:avLst/>
                    <a:gdLst>
                      <a:gd name="connsiteX0" fmla="*/ 81008 w 133442"/>
                      <a:gd name="connsiteY0" fmla="*/ 0 h 139099"/>
                      <a:gd name="connsiteX1" fmla="*/ 109921 w 133442"/>
                      <a:gd name="connsiteY1" fmla="*/ 5106 h 139099"/>
                      <a:gd name="connsiteX2" fmla="*/ 133442 w 133442"/>
                      <a:gd name="connsiteY2" fmla="*/ 17727 h 139099"/>
                      <a:gd name="connsiteX3" fmla="*/ 113646 w 133442"/>
                      <a:gd name="connsiteY3" fmla="*/ 44721 h 139099"/>
                      <a:gd name="connsiteX4" fmla="*/ 97585 w 133442"/>
                      <a:gd name="connsiteY4" fmla="*/ 35845 h 139099"/>
                      <a:gd name="connsiteX5" fmla="*/ 80750 w 133442"/>
                      <a:gd name="connsiteY5" fmla="*/ 32372 h 139099"/>
                      <a:gd name="connsiteX6" fmla="*/ 66327 w 133442"/>
                      <a:gd name="connsiteY6" fmla="*/ 35813 h 139099"/>
                      <a:gd name="connsiteX7" fmla="*/ 60404 w 133442"/>
                      <a:gd name="connsiteY7" fmla="*/ 43692 h 139099"/>
                      <a:gd name="connsiteX8" fmla="*/ 63559 w 133442"/>
                      <a:gd name="connsiteY8" fmla="*/ 47937 h 139099"/>
                      <a:gd name="connsiteX9" fmla="*/ 77917 w 133442"/>
                      <a:gd name="connsiteY9" fmla="*/ 52954 h 139099"/>
                      <a:gd name="connsiteX10" fmla="*/ 109116 w 133442"/>
                      <a:gd name="connsiteY10" fmla="*/ 64371 h 139099"/>
                      <a:gd name="connsiteX11" fmla="*/ 122383 w 133442"/>
                      <a:gd name="connsiteY11" fmla="*/ 90261 h 139099"/>
                      <a:gd name="connsiteX12" fmla="*/ 104517 w 133442"/>
                      <a:gd name="connsiteY12" fmla="*/ 125672 h 139099"/>
                      <a:gd name="connsiteX13" fmla="*/ 59632 w 133442"/>
                      <a:gd name="connsiteY13" fmla="*/ 139099 h 139099"/>
                      <a:gd name="connsiteX14" fmla="*/ 26255 w 133442"/>
                      <a:gd name="connsiteY14" fmla="*/ 133286 h 139099"/>
                      <a:gd name="connsiteX15" fmla="*/ 0 w 133442"/>
                      <a:gd name="connsiteY15" fmla="*/ 118031 h 139099"/>
                      <a:gd name="connsiteX16" fmla="*/ 21344 w 133442"/>
                      <a:gd name="connsiteY16" fmla="*/ 92062 h 139099"/>
                      <a:gd name="connsiteX17" fmla="*/ 40778 w 133442"/>
                      <a:gd name="connsiteY17" fmla="*/ 102611 h 139099"/>
                      <a:gd name="connsiteX18" fmla="*/ 61177 w 133442"/>
                      <a:gd name="connsiteY18" fmla="*/ 106213 h 139099"/>
                      <a:gd name="connsiteX19" fmla="*/ 76565 w 133442"/>
                      <a:gd name="connsiteY19" fmla="*/ 102933 h 139099"/>
                      <a:gd name="connsiteX20" fmla="*/ 82296 w 133442"/>
                      <a:gd name="connsiteY20" fmla="*/ 94635 h 139099"/>
                      <a:gd name="connsiteX21" fmla="*/ 79656 w 133442"/>
                      <a:gd name="connsiteY21" fmla="*/ 90454 h 139099"/>
                      <a:gd name="connsiteX22" fmla="*/ 65040 w 133442"/>
                      <a:gd name="connsiteY22" fmla="*/ 85115 h 139099"/>
                      <a:gd name="connsiteX23" fmla="*/ 42134 w 133442"/>
                      <a:gd name="connsiteY23" fmla="*/ 78407 h 139099"/>
                      <a:gd name="connsiteX24" fmla="*/ 26256 w 133442"/>
                      <a:gd name="connsiteY24" fmla="*/ 67982 h 139099"/>
                      <a:gd name="connsiteX25" fmla="*/ 20317 w 133442"/>
                      <a:gd name="connsiteY25" fmla="*/ 49095 h 139099"/>
                      <a:gd name="connsiteX26" fmla="*/ 37925 w 133442"/>
                      <a:gd name="connsiteY26" fmla="*/ 13748 h 139099"/>
                      <a:gd name="connsiteX27" fmla="*/ 81008 w 133442"/>
                      <a:gd name="connsiteY27" fmla="*/ 0 h 13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3442" h="139099">
                        <a:moveTo>
                          <a:pt x="81008" y="0"/>
                        </a:moveTo>
                        <a:cubicBezTo>
                          <a:pt x="91545" y="112"/>
                          <a:pt x="101182" y="1814"/>
                          <a:pt x="109921" y="5106"/>
                        </a:cubicBezTo>
                        <a:cubicBezTo>
                          <a:pt x="118659" y="8398"/>
                          <a:pt x="126499" y="12605"/>
                          <a:pt x="133442" y="17727"/>
                        </a:cubicBezTo>
                        <a:lnTo>
                          <a:pt x="113646" y="44721"/>
                        </a:lnTo>
                        <a:cubicBezTo>
                          <a:pt x="108774" y="41055"/>
                          <a:pt x="103421" y="38096"/>
                          <a:pt x="97585" y="35845"/>
                        </a:cubicBezTo>
                        <a:cubicBezTo>
                          <a:pt x="91749" y="33594"/>
                          <a:pt x="86138" y="32436"/>
                          <a:pt x="80750" y="32372"/>
                        </a:cubicBezTo>
                        <a:cubicBezTo>
                          <a:pt x="74945" y="32473"/>
                          <a:pt x="70137" y="33620"/>
                          <a:pt x="66327" y="35813"/>
                        </a:cubicBezTo>
                        <a:cubicBezTo>
                          <a:pt x="62518" y="38005"/>
                          <a:pt x="60543" y="40631"/>
                          <a:pt x="60404" y="43692"/>
                        </a:cubicBezTo>
                        <a:cubicBezTo>
                          <a:pt x="60200" y="45171"/>
                          <a:pt x="61252" y="46586"/>
                          <a:pt x="63559" y="47937"/>
                        </a:cubicBezTo>
                        <a:cubicBezTo>
                          <a:pt x="65866" y="49288"/>
                          <a:pt x="70652" y="50960"/>
                          <a:pt x="77917" y="52954"/>
                        </a:cubicBezTo>
                        <a:cubicBezTo>
                          <a:pt x="90230" y="55618"/>
                          <a:pt x="100629" y="59424"/>
                          <a:pt x="109116" y="64371"/>
                        </a:cubicBezTo>
                        <a:cubicBezTo>
                          <a:pt x="117602" y="69319"/>
                          <a:pt x="122025" y="77949"/>
                          <a:pt x="122383" y="90261"/>
                        </a:cubicBezTo>
                        <a:cubicBezTo>
                          <a:pt x="122020" y="105120"/>
                          <a:pt x="116065" y="116924"/>
                          <a:pt x="104517" y="125672"/>
                        </a:cubicBezTo>
                        <a:cubicBezTo>
                          <a:pt x="92970" y="134421"/>
                          <a:pt x="78008" y="138896"/>
                          <a:pt x="59632" y="139099"/>
                        </a:cubicBezTo>
                        <a:cubicBezTo>
                          <a:pt x="47689" y="139008"/>
                          <a:pt x="36563" y="137071"/>
                          <a:pt x="26255" y="133286"/>
                        </a:cubicBezTo>
                        <a:cubicBezTo>
                          <a:pt x="15947" y="129502"/>
                          <a:pt x="7195" y="124417"/>
                          <a:pt x="0" y="118031"/>
                        </a:cubicBezTo>
                        <a:lnTo>
                          <a:pt x="21344" y="92062"/>
                        </a:lnTo>
                        <a:cubicBezTo>
                          <a:pt x="27067" y="96704"/>
                          <a:pt x="33545" y="100220"/>
                          <a:pt x="40778" y="102611"/>
                        </a:cubicBezTo>
                        <a:cubicBezTo>
                          <a:pt x="48011" y="105002"/>
                          <a:pt x="54810" y="106202"/>
                          <a:pt x="61177" y="106213"/>
                        </a:cubicBezTo>
                        <a:cubicBezTo>
                          <a:pt x="67690" y="106149"/>
                          <a:pt x="72820" y="105055"/>
                          <a:pt x="76565" y="102933"/>
                        </a:cubicBezTo>
                        <a:cubicBezTo>
                          <a:pt x="80311" y="100810"/>
                          <a:pt x="82221" y="98044"/>
                          <a:pt x="82296" y="94635"/>
                        </a:cubicBezTo>
                        <a:cubicBezTo>
                          <a:pt x="82575" y="93370"/>
                          <a:pt x="81695" y="91976"/>
                          <a:pt x="79656" y="90454"/>
                        </a:cubicBezTo>
                        <a:cubicBezTo>
                          <a:pt x="77617" y="88932"/>
                          <a:pt x="72745" y="87152"/>
                          <a:pt x="65040" y="85115"/>
                        </a:cubicBezTo>
                        <a:cubicBezTo>
                          <a:pt x="56475" y="83103"/>
                          <a:pt x="48840" y="80867"/>
                          <a:pt x="42134" y="78407"/>
                        </a:cubicBezTo>
                        <a:cubicBezTo>
                          <a:pt x="35427" y="75947"/>
                          <a:pt x="30135" y="72472"/>
                          <a:pt x="26256" y="67982"/>
                        </a:cubicBezTo>
                        <a:cubicBezTo>
                          <a:pt x="22377" y="63492"/>
                          <a:pt x="20397" y="57196"/>
                          <a:pt x="20317" y="49095"/>
                        </a:cubicBezTo>
                        <a:cubicBezTo>
                          <a:pt x="20723" y="34450"/>
                          <a:pt x="26592" y="22668"/>
                          <a:pt x="37925" y="13748"/>
                        </a:cubicBezTo>
                        <a:cubicBezTo>
                          <a:pt x="49258" y="4828"/>
                          <a:pt x="63619" y="245"/>
                          <a:pt x="81008" y="0"/>
                        </a:cubicBezTo>
                        <a:close/>
                      </a:path>
                    </a:pathLst>
                  </a:custGeom>
                  <a:grp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8" name="Freeform: Shape 347">
                    <a:extLst>
                      <a:ext uri="{FF2B5EF4-FFF2-40B4-BE49-F238E27FC236}">
                        <a16:creationId xmlns:a16="http://schemas.microsoft.com/office/drawing/2014/main" id="{2F860A09-341A-76F0-0711-4B6B8EEA5474}"/>
                      </a:ext>
                    </a:extLst>
                  </p:cNvPr>
                  <p:cNvSpPr/>
                  <p:nvPr/>
                </p:nvSpPr>
                <p:spPr>
                  <a:xfrm>
                    <a:off x="8589352" y="6251282"/>
                    <a:ext cx="148615" cy="139099"/>
                  </a:xfrm>
                  <a:custGeom>
                    <a:avLst/>
                    <a:gdLst>
                      <a:gd name="connsiteX0" fmla="*/ 86143 w 148615"/>
                      <a:gd name="connsiteY0" fmla="*/ 0 h 139099"/>
                      <a:gd name="connsiteX1" fmla="*/ 130880 w 148615"/>
                      <a:gd name="connsiteY1" fmla="*/ 17315 h 139099"/>
                      <a:gd name="connsiteX2" fmla="*/ 148615 w 148615"/>
                      <a:gd name="connsiteY2" fmla="*/ 59129 h 139099"/>
                      <a:gd name="connsiteX3" fmla="*/ 135887 w 148615"/>
                      <a:gd name="connsiteY3" fmla="*/ 99302 h 139099"/>
                      <a:gd name="connsiteX4" fmla="*/ 104016 w 148615"/>
                      <a:gd name="connsiteY4" fmla="*/ 128086 h 139099"/>
                      <a:gd name="connsiteX5" fmla="*/ 62472 w 148615"/>
                      <a:gd name="connsiteY5" fmla="*/ 139099 h 139099"/>
                      <a:gd name="connsiteX6" fmla="*/ 17734 w 148615"/>
                      <a:gd name="connsiteY6" fmla="*/ 121751 h 139099"/>
                      <a:gd name="connsiteX7" fmla="*/ 0 w 148615"/>
                      <a:gd name="connsiteY7" fmla="*/ 79713 h 139099"/>
                      <a:gd name="connsiteX8" fmla="*/ 12728 w 148615"/>
                      <a:gd name="connsiteY8" fmla="*/ 39492 h 139099"/>
                      <a:gd name="connsiteX9" fmla="*/ 44598 w 148615"/>
                      <a:gd name="connsiteY9" fmla="*/ 10889 h 139099"/>
                      <a:gd name="connsiteX10" fmla="*/ 86143 w 148615"/>
                      <a:gd name="connsiteY10" fmla="*/ 0 h 139099"/>
                      <a:gd name="connsiteX11" fmla="*/ 83827 w 148615"/>
                      <a:gd name="connsiteY11" fmla="*/ 36229 h 139099"/>
                      <a:gd name="connsiteX12" fmla="*/ 62605 w 148615"/>
                      <a:gd name="connsiteY12" fmla="*/ 42547 h 139099"/>
                      <a:gd name="connsiteX13" fmla="*/ 46643 w 148615"/>
                      <a:gd name="connsiteY13" fmla="*/ 58300 h 139099"/>
                      <a:gd name="connsiteX14" fmla="*/ 40344 w 148615"/>
                      <a:gd name="connsiteY14" fmla="*/ 78683 h 139099"/>
                      <a:gd name="connsiteX15" fmla="*/ 47388 w 148615"/>
                      <a:gd name="connsiteY15" fmla="*/ 95890 h 139099"/>
                      <a:gd name="connsiteX16" fmla="*/ 65044 w 148615"/>
                      <a:gd name="connsiteY16" fmla="*/ 102870 h 139099"/>
                      <a:gd name="connsiteX17" fmla="*/ 85971 w 148615"/>
                      <a:gd name="connsiteY17" fmla="*/ 96428 h 139099"/>
                      <a:gd name="connsiteX18" fmla="*/ 101924 w 148615"/>
                      <a:gd name="connsiteY18" fmla="*/ 80494 h 139099"/>
                      <a:gd name="connsiteX19" fmla="*/ 108271 w 148615"/>
                      <a:gd name="connsiteY19" fmla="*/ 60158 h 139099"/>
                      <a:gd name="connsiteX20" fmla="*/ 101356 w 148615"/>
                      <a:gd name="connsiteY20" fmla="*/ 43176 h 139099"/>
                      <a:gd name="connsiteX21" fmla="*/ 83827 w 148615"/>
                      <a:gd name="connsiteY21" fmla="*/ 36229 h 13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615" h="139099">
                        <a:moveTo>
                          <a:pt x="86143" y="0"/>
                        </a:moveTo>
                        <a:cubicBezTo>
                          <a:pt x="104498" y="422"/>
                          <a:pt x="119410" y="6194"/>
                          <a:pt x="130880" y="17315"/>
                        </a:cubicBezTo>
                        <a:cubicBezTo>
                          <a:pt x="142350" y="28437"/>
                          <a:pt x="148262" y="42375"/>
                          <a:pt x="148615" y="59129"/>
                        </a:cubicBezTo>
                        <a:cubicBezTo>
                          <a:pt x="148352" y="73886"/>
                          <a:pt x="144109" y="87277"/>
                          <a:pt x="135887" y="99302"/>
                        </a:cubicBezTo>
                        <a:cubicBezTo>
                          <a:pt x="127665" y="111327"/>
                          <a:pt x="117042" y="120922"/>
                          <a:pt x="104016" y="128086"/>
                        </a:cubicBezTo>
                        <a:cubicBezTo>
                          <a:pt x="90992" y="135251"/>
                          <a:pt x="77143" y="138922"/>
                          <a:pt x="62472" y="139099"/>
                        </a:cubicBezTo>
                        <a:cubicBezTo>
                          <a:pt x="44117" y="138682"/>
                          <a:pt x="29204" y="132900"/>
                          <a:pt x="17734" y="121751"/>
                        </a:cubicBezTo>
                        <a:cubicBezTo>
                          <a:pt x="6264" y="110603"/>
                          <a:pt x="352" y="96590"/>
                          <a:pt x="0" y="79713"/>
                        </a:cubicBezTo>
                        <a:cubicBezTo>
                          <a:pt x="263" y="64878"/>
                          <a:pt x="4505" y="51471"/>
                          <a:pt x="12728" y="39492"/>
                        </a:cubicBezTo>
                        <a:cubicBezTo>
                          <a:pt x="20949" y="27513"/>
                          <a:pt x="31573" y="17979"/>
                          <a:pt x="44598" y="10889"/>
                        </a:cubicBezTo>
                        <a:cubicBezTo>
                          <a:pt x="57623" y="3799"/>
                          <a:pt x="71471" y="169"/>
                          <a:pt x="86143" y="0"/>
                        </a:cubicBezTo>
                        <a:close/>
                        <a:moveTo>
                          <a:pt x="83827" y="36229"/>
                        </a:moveTo>
                        <a:cubicBezTo>
                          <a:pt x="76243" y="36363"/>
                          <a:pt x="69169" y="38469"/>
                          <a:pt x="62605" y="42547"/>
                        </a:cubicBezTo>
                        <a:cubicBezTo>
                          <a:pt x="56041" y="46626"/>
                          <a:pt x="50720" y="51877"/>
                          <a:pt x="46643" y="58300"/>
                        </a:cubicBezTo>
                        <a:cubicBezTo>
                          <a:pt x="42566" y="64723"/>
                          <a:pt x="40466" y="71517"/>
                          <a:pt x="40344" y="78683"/>
                        </a:cubicBezTo>
                        <a:cubicBezTo>
                          <a:pt x="40489" y="85657"/>
                          <a:pt x="42837" y="91393"/>
                          <a:pt x="47388" y="95890"/>
                        </a:cubicBezTo>
                        <a:cubicBezTo>
                          <a:pt x="51939" y="100388"/>
                          <a:pt x="57824" y="102714"/>
                          <a:pt x="65044" y="102870"/>
                        </a:cubicBezTo>
                        <a:cubicBezTo>
                          <a:pt x="72463" y="102728"/>
                          <a:pt x="79439" y="100581"/>
                          <a:pt x="85971" y="96428"/>
                        </a:cubicBezTo>
                        <a:cubicBezTo>
                          <a:pt x="92504" y="92274"/>
                          <a:pt x="97821" y="86963"/>
                          <a:pt x="101924" y="80494"/>
                        </a:cubicBezTo>
                        <a:cubicBezTo>
                          <a:pt x="106026" y="74025"/>
                          <a:pt x="108142" y="67246"/>
                          <a:pt x="108271" y="60158"/>
                        </a:cubicBezTo>
                        <a:cubicBezTo>
                          <a:pt x="108137" y="53307"/>
                          <a:pt x="105831" y="47647"/>
                          <a:pt x="101356" y="43176"/>
                        </a:cubicBezTo>
                        <a:cubicBezTo>
                          <a:pt x="96880" y="38706"/>
                          <a:pt x="91037" y="36390"/>
                          <a:pt x="83827" y="36229"/>
                        </a:cubicBezTo>
                        <a:close/>
                      </a:path>
                    </a:pathLst>
                  </a:custGeom>
                  <a:grp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9" name="Freeform: Shape 348">
                    <a:extLst>
                      <a:ext uri="{FF2B5EF4-FFF2-40B4-BE49-F238E27FC236}">
                        <a16:creationId xmlns:a16="http://schemas.microsoft.com/office/drawing/2014/main" id="{5D76DE8A-9D27-5021-6ADA-DEB6D4442974}"/>
                      </a:ext>
                    </a:extLst>
                  </p:cNvPr>
                  <p:cNvSpPr/>
                  <p:nvPr/>
                </p:nvSpPr>
                <p:spPr>
                  <a:xfrm>
                    <a:off x="8744333" y="6251282"/>
                    <a:ext cx="149647" cy="136013"/>
                  </a:xfrm>
                  <a:custGeom>
                    <a:avLst/>
                    <a:gdLst>
                      <a:gd name="connsiteX0" fmla="*/ 107498 w 149647"/>
                      <a:gd name="connsiteY0" fmla="*/ 0 h 136013"/>
                      <a:gd name="connsiteX1" fmla="*/ 138304 w 149647"/>
                      <a:gd name="connsiteY1" fmla="*/ 11466 h 136013"/>
                      <a:gd name="connsiteX2" fmla="*/ 149644 w 149647"/>
                      <a:gd name="connsiteY2" fmla="*/ 40858 h 136013"/>
                      <a:gd name="connsiteX3" fmla="*/ 149062 w 149647"/>
                      <a:gd name="connsiteY3" fmla="*/ 48783 h 136013"/>
                      <a:gd name="connsiteX4" fmla="*/ 146528 w 149647"/>
                      <a:gd name="connsiteY4" fmla="*/ 62590 h 136013"/>
                      <a:gd name="connsiteX5" fmla="*/ 140862 w 149647"/>
                      <a:gd name="connsiteY5" fmla="*/ 89320 h 136013"/>
                      <a:gd name="connsiteX6" fmla="*/ 130884 w 149647"/>
                      <a:gd name="connsiteY6" fmla="*/ 136013 h 136013"/>
                      <a:gd name="connsiteX7" fmla="*/ 89240 w 149647"/>
                      <a:gd name="connsiteY7" fmla="*/ 136013 h 136013"/>
                      <a:gd name="connsiteX8" fmla="*/ 98618 w 149647"/>
                      <a:gd name="connsiteY8" fmla="*/ 91775 h 136013"/>
                      <a:gd name="connsiteX9" fmla="*/ 103706 w 149647"/>
                      <a:gd name="connsiteY9" fmla="*/ 67572 h 136013"/>
                      <a:gd name="connsiteX10" fmla="*/ 105804 w 149647"/>
                      <a:gd name="connsiteY10" fmla="*/ 56630 h 136013"/>
                      <a:gd name="connsiteX11" fmla="*/ 106213 w 149647"/>
                      <a:gd name="connsiteY11" fmla="*/ 52174 h 136013"/>
                      <a:gd name="connsiteX12" fmla="*/ 101906 w 149647"/>
                      <a:gd name="connsiteY12" fmla="*/ 40440 h 136013"/>
                      <a:gd name="connsiteX13" fmla="*/ 90268 w 149647"/>
                      <a:gd name="connsiteY13" fmla="*/ 36229 h 136013"/>
                      <a:gd name="connsiteX14" fmla="*/ 70080 w 149647"/>
                      <a:gd name="connsiteY14" fmla="*/ 43784 h 136013"/>
                      <a:gd name="connsiteX15" fmla="*/ 59150 w 149647"/>
                      <a:gd name="connsiteY15" fmla="*/ 61175 h 136013"/>
                      <a:gd name="connsiteX16" fmla="*/ 59150 w 149647"/>
                      <a:gd name="connsiteY16" fmla="*/ 60918 h 136013"/>
                      <a:gd name="connsiteX17" fmla="*/ 43463 w 149647"/>
                      <a:gd name="connsiteY17" fmla="*/ 136013 h 136013"/>
                      <a:gd name="connsiteX18" fmla="*/ 0 w 149647"/>
                      <a:gd name="connsiteY18" fmla="*/ 136013 h 136013"/>
                      <a:gd name="connsiteX19" fmla="*/ 27775 w 149647"/>
                      <a:gd name="connsiteY19" fmla="*/ 3086 h 136013"/>
                      <a:gd name="connsiteX20" fmla="*/ 71238 w 149647"/>
                      <a:gd name="connsiteY20" fmla="*/ 3086 h 136013"/>
                      <a:gd name="connsiteX21" fmla="*/ 68666 w 149647"/>
                      <a:gd name="connsiteY21" fmla="*/ 15673 h 136013"/>
                      <a:gd name="connsiteX22" fmla="*/ 86057 w 149647"/>
                      <a:gd name="connsiteY22" fmla="*/ 4079 h 136013"/>
                      <a:gd name="connsiteX23" fmla="*/ 107498 w 149647"/>
                      <a:gd name="connsiteY23" fmla="*/ 0 h 13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647" h="136013">
                        <a:moveTo>
                          <a:pt x="107498" y="0"/>
                        </a:moveTo>
                        <a:cubicBezTo>
                          <a:pt x="120610" y="208"/>
                          <a:pt x="130879" y="4031"/>
                          <a:pt x="138304" y="11466"/>
                        </a:cubicBezTo>
                        <a:cubicBezTo>
                          <a:pt x="145730" y="18902"/>
                          <a:pt x="149510" y="28700"/>
                          <a:pt x="149644" y="40858"/>
                        </a:cubicBezTo>
                        <a:cubicBezTo>
                          <a:pt x="149676" y="43106"/>
                          <a:pt x="149483" y="45747"/>
                          <a:pt x="149062" y="48783"/>
                        </a:cubicBezTo>
                        <a:cubicBezTo>
                          <a:pt x="148641" y="51818"/>
                          <a:pt x="147796" y="56420"/>
                          <a:pt x="146528" y="62590"/>
                        </a:cubicBezTo>
                        <a:cubicBezTo>
                          <a:pt x="145260" y="68759"/>
                          <a:pt x="143371" y="77669"/>
                          <a:pt x="140862" y="89320"/>
                        </a:cubicBezTo>
                        <a:cubicBezTo>
                          <a:pt x="138353" y="100970"/>
                          <a:pt x="135027" y="116535"/>
                          <a:pt x="130884" y="136013"/>
                        </a:cubicBezTo>
                        <a:lnTo>
                          <a:pt x="89240" y="136013"/>
                        </a:lnTo>
                        <a:cubicBezTo>
                          <a:pt x="93190" y="117363"/>
                          <a:pt x="96316" y="102617"/>
                          <a:pt x="98618" y="91775"/>
                        </a:cubicBezTo>
                        <a:cubicBezTo>
                          <a:pt x="100921" y="80933"/>
                          <a:pt x="102617" y="72865"/>
                          <a:pt x="103706" y="67572"/>
                        </a:cubicBezTo>
                        <a:cubicBezTo>
                          <a:pt x="104795" y="62280"/>
                          <a:pt x="105494" y="58632"/>
                          <a:pt x="105804" y="56630"/>
                        </a:cubicBezTo>
                        <a:cubicBezTo>
                          <a:pt x="106113" y="54629"/>
                          <a:pt x="106249" y="53143"/>
                          <a:pt x="106213" y="52174"/>
                        </a:cubicBezTo>
                        <a:cubicBezTo>
                          <a:pt x="106160" y="47122"/>
                          <a:pt x="104724" y="43210"/>
                          <a:pt x="101906" y="40440"/>
                        </a:cubicBezTo>
                        <a:cubicBezTo>
                          <a:pt x="99087" y="37671"/>
                          <a:pt x="95208" y="36267"/>
                          <a:pt x="90268" y="36229"/>
                        </a:cubicBezTo>
                        <a:cubicBezTo>
                          <a:pt x="82607" y="36449"/>
                          <a:pt x="75877" y="38967"/>
                          <a:pt x="70080" y="43784"/>
                        </a:cubicBezTo>
                        <a:cubicBezTo>
                          <a:pt x="64283" y="48600"/>
                          <a:pt x="60640" y="54398"/>
                          <a:pt x="59150" y="61175"/>
                        </a:cubicBezTo>
                        <a:lnTo>
                          <a:pt x="59150" y="60918"/>
                        </a:lnTo>
                        <a:lnTo>
                          <a:pt x="43463" y="136013"/>
                        </a:lnTo>
                        <a:lnTo>
                          <a:pt x="0" y="136013"/>
                        </a:lnTo>
                        <a:lnTo>
                          <a:pt x="27775" y="3086"/>
                        </a:lnTo>
                        <a:lnTo>
                          <a:pt x="71238" y="3086"/>
                        </a:lnTo>
                        <a:lnTo>
                          <a:pt x="68666" y="15673"/>
                        </a:lnTo>
                        <a:cubicBezTo>
                          <a:pt x="73611" y="10636"/>
                          <a:pt x="79408" y="6771"/>
                          <a:pt x="86057" y="4079"/>
                        </a:cubicBezTo>
                        <a:cubicBezTo>
                          <a:pt x="92706" y="1386"/>
                          <a:pt x="99853" y="27"/>
                          <a:pt x="107498" y="0"/>
                        </a:cubicBezTo>
                        <a:close/>
                      </a:path>
                    </a:pathLst>
                  </a:custGeom>
                  <a:grp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0" name="Freeform: Shape 349">
                    <a:extLst>
                      <a:ext uri="{FF2B5EF4-FFF2-40B4-BE49-F238E27FC236}">
                        <a16:creationId xmlns:a16="http://schemas.microsoft.com/office/drawing/2014/main" id="{EDFD6EFB-1E0B-168E-B8AA-B56E44B67D24}"/>
                      </a:ext>
                    </a:extLst>
                  </p:cNvPr>
                  <p:cNvSpPr/>
                  <p:nvPr/>
                </p:nvSpPr>
                <p:spPr>
                  <a:xfrm>
                    <a:off x="8297430" y="6254368"/>
                    <a:ext cx="71211" cy="132927"/>
                  </a:xfrm>
                  <a:custGeom>
                    <a:avLst/>
                    <a:gdLst>
                      <a:gd name="connsiteX0" fmla="*/ 27774 w 71211"/>
                      <a:gd name="connsiteY0" fmla="*/ 0 h 132927"/>
                      <a:gd name="connsiteX1" fmla="*/ 71211 w 71211"/>
                      <a:gd name="connsiteY1" fmla="*/ 0 h 132927"/>
                      <a:gd name="connsiteX2" fmla="*/ 43456 w 71211"/>
                      <a:gd name="connsiteY2" fmla="*/ 132927 h 132927"/>
                      <a:gd name="connsiteX3" fmla="*/ 0 w 71211"/>
                      <a:gd name="connsiteY3" fmla="*/ 132927 h 132927"/>
                      <a:gd name="connsiteX4" fmla="*/ 27774 w 71211"/>
                      <a:gd name="connsiteY4" fmla="*/ 0 h 13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11" h="132927">
                        <a:moveTo>
                          <a:pt x="27774" y="0"/>
                        </a:moveTo>
                        <a:lnTo>
                          <a:pt x="71211" y="0"/>
                        </a:lnTo>
                        <a:lnTo>
                          <a:pt x="43456" y="132927"/>
                        </a:lnTo>
                        <a:lnTo>
                          <a:pt x="0" y="132927"/>
                        </a:lnTo>
                        <a:lnTo>
                          <a:pt x="27774" y="0"/>
                        </a:lnTo>
                        <a:close/>
                      </a:path>
                    </a:pathLst>
                  </a:custGeom>
                  <a:grp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1" name="Freeform: Shape 350">
                    <a:extLst>
                      <a:ext uri="{FF2B5EF4-FFF2-40B4-BE49-F238E27FC236}">
                        <a16:creationId xmlns:a16="http://schemas.microsoft.com/office/drawing/2014/main" id="{4948A8CC-DB70-72EF-3677-5AC0217532C0}"/>
                      </a:ext>
                    </a:extLst>
                  </p:cNvPr>
                  <p:cNvSpPr/>
                  <p:nvPr/>
                </p:nvSpPr>
                <p:spPr>
                  <a:xfrm>
                    <a:off x="8506980" y="6254368"/>
                    <a:ext cx="71211" cy="132927"/>
                  </a:xfrm>
                  <a:custGeom>
                    <a:avLst/>
                    <a:gdLst>
                      <a:gd name="connsiteX0" fmla="*/ 27775 w 71211"/>
                      <a:gd name="connsiteY0" fmla="*/ 0 h 132927"/>
                      <a:gd name="connsiteX1" fmla="*/ 71211 w 71211"/>
                      <a:gd name="connsiteY1" fmla="*/ 0 h 132927"/>
                      <a:gd name="connsiteX2" fmla="*/ 43456 w 71211"/>
                      <a:gd name="connsiteY2" fmla="*/ 132927 h 132927"/>
                      <a:gd name="connsiteX3" fmla="*/ 0 w 71211"/>
                      <a:gd name="connsiteY3" fmla="*/ 132927 h 132927"/>
                      <a:gd name="connsiteX4" fmla="*/ 27775 w 71211"/>
                      <a:gd name="connsiteY4" fmla="*/ 0 h 13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11" h="132927">
                        <a:moveTo>
                          <a:pt x="27775" y="0"/>
                        </a:moveTo>
                        <a:lnTo>
                          <a:pt x="71211" y="0"/>
                        </a:lnTo>
                        <a:lnTo>
                          <a:pt x="43456" y="132927"/>
                        </a:lnTo>
                        <a:lnTo>
                          <a:pt x="0" y="132927"/>
                        </a:lnTo>
                        <a:lnTo>
                          <a:pt x="27775" y="0"/>
                        </a:lnTo>
                        <a:close/>
                      </a:path>
                    </a:pathLst>
                  </a:custGeom>
                  <a:grp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25" name="Freeform: Shape 324">
                  <a:extLst>
                    <a:ext uri="{FF2B5EF4-FFF2-40B4-BE49-F238E27FC236}">
                      <a16:creationId xmlns:a16="http://schemas.microsoft.com/office/drawing/2014/main" id="{051BAA24-FC24-EFE7-BAC9-CA66EE4E9745}"/>
                    </a:ext>
                  </a:extLst>
                </p:cNvPr>
                <p:cNvSpPr/>
                <p:nvPr/>
              </p:nvSpPr>
              <p:spPr>
                <a:xfrm>
                  <a:off x="9884469" y="6046303"/>
                  <a:ext cx="189249" cy="225259"/>
                </a:xfrm>
                <a:custGeom>
                  <a:avLst/>
                  <a:gdLst>
                    <a:gd name="connsiteX0" fmla="*/ 131440 w 209296"/>
                    <a:gd name="connsiteY0" fmla="*/ 0 h 249120"/>
                    <a:gd name="connsiteX1" fmla="*/ 165614 w 209296"/>
                    <a:gd name="connsiteY1" fmla="*/ 13327 h 249120"/>
                    <a:gd name="connsiteX2" fmla="*/ 178636 w 209296"/>
                    <a:gd name="connsiteY2" fmla="*/ 46481 h 249120"/>
                    <a:gd name="connsiteX3" fmla="*/ 168110 w 209296"/>
                    <a:gd name="connsiteY3" fmla="*/ 79055 h 249120"/>
                    <a:gd name="connsiteX4" fmla="*/ 140907 w 209296"/>
                    <a:gd name="connsiteY4" fmla="*/ 101445 h 249120"/>
                    <a:gd name="connsiteX5" fmla="*/ 103582 w 209296"/>
                    <a:gd name="connsiteY5" fmla="*/ 118039 h 249120"/>
                    <a:gd name="connsiteX6" fmla="*/ 124475 w 209296"/>
                    <a:gd name="connsiteY6" fmla="*/ 148001 h 249120"/>
                    <a:gd name="connsiteX7" fmla="*/ 149071 w 209296"/>
                    <a:gd name="connsiteY7" fmla="*/ 181136 h 249120"/>
                    <a:gd name="connsiteX8" fmla="*/ 191323 w 209296"/>
                    <a:gd name="connsiteY8" fmla="*/ 124031 h 249120"/>
                    <a:gd name="connsiteX9" fmla="*/ 209296 w 209296"/>
                    <a:gd name="connsiteY9" fmla="*/ 134254 h 249120"/>
                    <a:gd name="connsiteX10" fmla="*/ 185161 w 209296"/>
                    <a:gd name="connsiteY10" fmla="*/ 168309 h 249120"/>
                    <a:gd name="connsiteX11" fmla="*/ 161050 w 209296"/>
                    <a:gd name="connsiteY11" fmla="*/ 197314 h 249120"/>
                    <a:gd name="connsiteX12" fmla="*/ 176223 w 209296"/>
                    <a:gd name="connsiteY12" fmla="*/ 216829 h 249120"/>
                    <a:gd name="connsiteX13" fmla="*/ 192732 w 209296"/>
                    <a:gd name="connsiteY13" fmla="*/ 238195 h 249120"/>
                    <a:gd name="connsiteX14" fmla="*/ 170898 w 209296"/>
                    <a:gd name="connsiteY14" fmla="*/ 246653 h 249120"/>
                    <a:gd name="connsiteX15" fmla="*/ 145192 w 209296"/>
                    <a:gd name="connsiteY15" fmla="*/ 213214 h 249120"/>
                    <a:gd name="connsiteX16" fmla="*/ 106585 w 209296"/>
                    <a:gd name="connsiteY16" fmla="*/ 239753 h 249120"/>
                    <a:gd name="connsiteX17" fmla="*/ 64838 w 209296"/>
                    <a:gd name="connsiteY17" fmla="*/ 249120 h 249120"/>
                    <a:gd name="connsiteX18" fmla="*/ 18267 w 209296"/>
                    <a:gd name="connsiteY18" fmla="*/ 233987 h 249120"/>
                    <a:gd name="connsiteX19" fmla="*/ 0 w 209296"/>
                    <a:gd name="connsiteY19" fmla="*/ 193474 h 249120"/>
                    <a:gd name="connsiteX20" fmla="*/ 21880 w 209296"/>
                    <a:gd name="connsiteY20" fmla="*/ 140863 h 249120"/>
                    <a:gd name="connsiteX21" fmla="*/ 73631 w 209296"/>
                    <a:gd name="connsiteY21" fmla="*/ 108874 h 249120"/>
                    <a:gd name="connsiteX22" fmla="*/ 64135 w 209296"/>
                    <a:gd name="connsiteY22" fmla="*/ 87635 h 249120"/>
                    <a:gd name="connsiteX23" fmla="*/ 60970 w 209296"/>
                    <a:gd name="connsiteY23" fmla="*/ 67984 h 249120"/>
                    <a:gd name="connsiteX24" fmla="*/ 71090 w 209296"/>
                    <a:gd name="connsiteY24" fmla="*/ 33438 h 249120"/>
                    <a:gd name="connsiteX25" fmla="*/ 96870 w 209296"/>
                    <a:gd name="connsiteY25" fmla="*/ 9165 h 249120"/>
                    <a:gd name="connsiteX26" fmla="*/ 131440 w 209296"/>
                    <a:gd name="connsiteY26" fmla="*/ 0 h 249120"/>
                    <a:gd name="connsiteX27" fmla="*/ 130382 w 209296"/>
                    <a:gd name="connsiteY27" fmla="*/ 20044 h 249120"/>
                    <a:gd name="connsiteX28" fmla="*/ 97014 w 209296"/>
                    <a:gd name="connsiteY28" fmla="*/ 33659 h 249120"/>
                    <a:gd name="connsiteX29" fmla="*/ 82424 w 209296"/>
                    <a:gd name="connsiteY29" fmla="*/ 66574 h 249120"/>
                    <a:gd name="connsiteX30" fmla="*/ 84804 w 209296"/>
                    <a:gd name="connsiteY30" fmla="*/ 82612 h 249120"/>
                    <a:gd name="connsiteX31" fmla="*/ 93003 w 209296"/>
                    <a:gd name="connsiteY31" fmla="*/ 101824 h 249120"/>
                    <a:gd name="connsiteX32" fmla="*/ 138448 w 209296"/>
                    <a:gd name="connsiteY32" fmla="*/ 80718 h 249120"/>
                    <a:gd name="connsiteX33" fmla="*/ 157182 w 209296"/>
                    <a:gd name="connsiteY33" fmla="*/ 47186 h 249120"/>
                    <a:gd name="connsiteX34" fmla="*/ 149997 w 209296"/>
                    <a:gd name="connsiteY34" fmla="*/ 27799 h 249120"/>
                    <a:gd name="connsiteX35" fmla="*/ 130382 w 209296"/>
                    <a:gd name="connsiteY35" fmla="*/ 20044 h 249120"/>
                    <a:gd name="connsiteX36" fmla="*/ 83834 w 209296"/>
                    <a:gd name="connsiteY36" fmla="*/ 125441 h 249120"/>
                    <a:gd name="connsiteX37" fmla="*/ 39704 w 209296"/>
                    <a:gd name="connsiteY37" fmla="*/ 151746 h 249120"/>
                    <a:gd name="connsiteX38" fmla="*/ 21454 w 209296"/>
                    <a:gd name="connsiteY38" fmla="*/ 191006 h 249120"/>
                    <a:gd name="connsiteX39" fmla="*/ 34330 w 209296"/>
                    <a:gd name="connsiteY39" fmla="*/ 218766 h 249120"/>
                    <a:gd name="connsiteX40" fmla="*/ 66245 w 209296"/>
                    <a:gd name="connsiteY40" fmla="*/ 229076 h 249120"/>
                    <a:gd name="connsiteX41" fmla="*/ 100149 w 209296"/>
                    <a:gd name="connsiteY41" fmla="*/ 220748 h 249120"/>
                    <a:gd name="connsiteX42" fmla="*/ 133556 w 209296"/>
                    <a:gd name="connsiteY42" fmla="*/ 197351 h 249120"/>
                    <a:gd name="connsiteX43" fmla="*/ 105389 w 209296"/>
                    <a:gd name="connsiteY43" fmla="*/ 157959 h 249120"/>
                    <a:gd name="connsiteX44" fmla="*/ 83834 w 209296"/>
                    <a:gd name="connsiteY44" fmla="*/ 125441 h 24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9296" h="249120">
                      <a:moveTo>
                        <a:pt x="131440" y="0"/>
                      </a:moveTo>
                      <a:cubicBezTo>
                        <a:pt x="145745" y="284"/>
                        <a:pt x="157137" y="4727"/>
                        <a:pt x="165614" y="13327"/>
                      </a:cubicBezTo>
                      <a:cubicBezTo>
                        <a:pt x="174091" y="21927"/>
                        <a:pt x="178432" y="32978"/>
                        <a:pt x="178636" y="46481"/>
                      </a:cubicBezTo>
                      <a:cubicBezTo>
                        <a:pt x="178453" y="59402"/>
                        <a:pt x="174945" y="70260"/>
                        <a:pt x="168110" y="79055"/>
                      </a:cubicBezTo>
                      <a:cubicBezTo>
                        <a:pt x="161276" y="87850"/>
                        <a:pt x="152208" y="95313"/>
                        <a:pt x="140907" y="101445"/>
                      </a:cubicBezTo>
                      <a:cubicBezTo>
                        <a:pt x="129606" y="107577"/>
                        <a:pt x="117164" y="113108"/>
                        <a:pt x="103582" y="118039"/>
                      </a:cubicBezTo>
                      <a:cubicBezTo>
                        <a:pt x="110061" y="127674"/>
                        <a:pt x="117026" y="137661"/>
                        <a:pt x="124475" y="148001"/>
                      </a:cubicBezTo>
                      <a:cubicBezTo>
                        <a:pt x="131925" y="158341"/>
                        <a:pt x="140123" y="169386"/>
                        <a:pt x="149071" y="181136"/>
                      </a:cubicBezTo>
                      <a:cubicBezTo>
                        <a:pt x="163504" y="165274"/>
                        <a:pt x="177588" y="146239"/>
                        <a:pt x="191323" y="124031"/>
                      </a:cubicBezTo>
                      <a:lnTo>
                        <a:pt x="209296" y="134254"/>
                      </a:lnTo>
                      <a:cubicBezTo>
                        <a:pt x="201205" y="146423"/>
                        <a:pt x="193160" y="157775"/>
                        <a:pt x="185161" y="168309"/>
                      </a:cubicBezTo>
                      <a:cubicBezTo>
                        <a:pt x="177162" y="178844"/>
                        <a:pt x="169125" y="188512"/>
                        <a:pt x="161050" y="197314"/>
                      </a:cubicBezTo>
                      <a:cubicBezTo>
                        <a:pt x="165952" y="203489"/>
                        <a:pt x="171010" y="209994"/>
                        <a:pt x="176223" y="216829"/>
                      </a:cubicBezTo>
                      <a:cubicBezTo>
                        <a:pt x="181437" y="223665"/>
                        <a:pt x="186940" y="230787"/>
                        <a:pt x="192732" y="238195"/>
                      </a:cubicBezTo>
                      <a:lnTo>
                        <a:pt x="170898" y="246653"/>
                      </a:lnTo>
                      <a:lnTo>
                        <a:pt x="145192" y="213214"/>
                      </a:lnTo>
                      <a:cubicBezTo>
                        <a:pt x="132717" y="224727"/>
                        <a:pt x="119848" y="233573"/>
                        <a:pt x="106585" y="239753"/>
                      </a:cubicBezTo>
                      <a:cubicBezTo>
                        <a:pt x="93322" y="245933"/>
                        <a:pt x="79406" y="249055"/>
                        <a:pt x="64838" y="249120"/>
                      </a:cubicBezTo>
                      <a:cubicBezTo>
                        <a:pt x="45626" y="248917"/>
                        <a:pt x="30102" y="243872"/>
                        <a:pt x="18267" y="233987"/>
                      </a:cubicBezTo>
                      <a:cubicBezTo>
                        <a:pt x="6432" y="224102"/>
                        <a:pt x="343" y="210597"/>
                        <a:pt x="0" y="193474"/>
                      </a:cubicBezTo>
                      <a:cubicBezTo>
                        <a:pt x="579" y="171971"/>
                        <a:pt x="7872" y="154434"/>
                        <a:pt x="21880" y="140863"/>
                      </a:cubicBezTo>
                      <a:cubicBezTo>
                        <a:pt x="35888" y="127292"/>
                        <a:pt x="53138" y="116629"/>
                        <a:pt x="73631" y="108874"/>
                      </a:cubicBezTo>
                      <a:cubicBezTo>
                        <a:pt x="69410" y="101354"/>
                        <a:pt x="66245" y="94274"/>
                        <a:pt x="64135" y="87635"/>
                      </a:cubicBezTo>
                      <a:cubicBezTo>
                        <a:pt x="62025" y="80997"/>
                        <a:pt x="60970" y="74446"/>
                        <a:pt x="60970" y="67984"/>
                      </a:cubicBezTo>
                      <a:cubicBezTo>
                        <a:pt x="61160" y="55159"/>
                        <a:pt x="64534" y="43644"/>
                        <a:pt x="71090" y="33438"/>
                      </a:cubicBezTo>
                      <a:cubicBezTo>
                        <a:pt x="77646" y="23232"/>
                        <a:pt x="86239" y="15141"/>
                        <a:pt x="96870" y="9165"/>
                      </a:cubicBezTo>
                      <a:cubicBezTo>
                        <a:pt x="107501" y="3189"/>
                        <a:pt x="119024" y="134"/>
                        <a:pt x="131440" y="0"/>
                      </a:cubicBezTo>
                      <a:close/>
                      <a:moveTo>
                        <a:pt x="130382" y="20044"/>
                      </a:moveTo>
                      <a:cubicBezTo>
                        <a:pt x="117430" y="20375"/>
                        <a:pt x="106307" y="24913"/>
                        <a:pt x="97014" y="33659"/>
                      </a:cubicBezTo>
                      <a:cubicBezTo>
                        <a:pt x="87720" y="42405"/>
                        <a:pt x="82857" y="53377"/>
                        <a:pt x="82424" y="66574"/>
                      </a:cubicBezTo>
                      <a:cubicBezTo>
                        <a:pt x="82379" y="71479"/>
                        <a:pt x="83173" y="76825"/>
                        <a:pt x="84804" y="82612"/>
                      </a:cubicBezTo>
                      <a:cubicBezTo>
                        <a:pt x="86435" y="88399"/>
                        <a:pt x="89168" y="94803"/>
                        <a:pt x="93003" y="101824"/>
                      </a:cubicBezTo>
                      <a:cubicBezTo>
                        <a:pt x="111259" y="95956"/>
                        <a:pt x="126407" y="88921"/>
                        <a:pt x="138448" y="80718"/>
                      </a:cubicBezTo>
                      <a:cubicBezTo>
                        <a:pt x="150489" y="72515"/>
                        <a:pt x="156734" y="61337"/>
                        <a:pt x="157182" y="47186"/>
                      </a:cubicBezTo>
                      <a:cubicBezTo>
                        <a:pt x="157101" y="39269"/>
                        <a:pt x="154706" y="32807"/>
                        <a:pt x="149997" y="27799"/>
                      </a:cubicBezTo>
                      <a:cubicBezTo>
                        <a:pt x="145288" y="22790"/>
                        <a:pt x="138749" y="20206"/>
                        <a:pt x="130382" y="20044"/>
                      </a:cubicBezTo>
                      <a:close/>
                      <a:moveTo>
                        <a:pt x="83834" y="125441"/>
                      </a:moveTo>
                      <a:cubicBezTo>
                        <a:pt x="66138" y="132249"/>
                        <a:pt x="51428" y="141017"/>
                        <a:pt x="39704" y="151746"/>
                      </a:cubicBezTo>
                      <a:cubicBezTo>
                        <a:pt x="27980" y="162476"/>
                        <a:pt x="21896" y="175562"/>
                        <a:pt x="21454" y="191006"/>
                      </a:cubicBezTo>
                      <a:cubicBezTo>
                        <a:pt x="21734" y="202771"/>
                        <a:pt x="26025" y="212024"/>
                        <a:pt x="34330" y="218766"/>
                      </a:cubicBezTo>
                      <a:cubicBezTo>
                        <a:pt x="42634" y="225507"/>
                        <a:pt x="53272" y="228944"/>
                        <a:pt x="66245" y="229076"/>
                      </a:cubicBezTo>
                      <a:cubicBezTo>
                        <a:pt x="77671" y="229010"/>
                        <a:pt x="88972" y="226234"/>
                        <a:pt x="100149" y="220748"/>
                      </a:cubicBezTo>
                      <a:cubicBezTo>
                        <a:pt x="111326" y="215263"/>
                        <a:pt x="122461" y="207463"/>
                        <a:pt x="133556" y="197351"/>
                      </a:cubicBezTo>
                      <a:cubicBezTo>
                        <a:pt x="122602" y="182546"/>
                        <a:pt x="113213" y="169415"/>
                        <a:pt x="105389" y="157959"/>
                      </a:cubicBezTo>
                      <a:cubicBezTo>
                        <a:pt x="97565" y="146503"/>
                        <a:pt x="90380" y="135664"/>
                        <a:pt x="83834" y="125441"/>
                      </a:cubicBezTo>
                      <a:close/>
                    </a:path>
                  </a:pathLst>
                </a:custGeom>
                <a:solidFill>
                  <a:srgbClr val="111C4E"/>
                </a:solid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15" name="Group 314">
                  <a:extLst>
                    <a:ext uri="{FF2B5EF4-FFF2-40B4-BE49-F238E27FC236}">
                      <a16:creationId xmlns:a16="http://schemas.microsoft.com/office/drawing/2014/main" id="{DFDC0950-89B8-03BF-EBAC-8745148AB901}"/>
                    </a:ext>
                  </a:extLst>
                </p:cNvPr>
                <p:cNvGrpSpPr/>
                <p:nvPr/>
              </p:nvGrpSpPr>
              <p:grpSpPr>
                <a:xfrm>
                  <a:off x="9720620" y="6349000"/>
                  <a:ext cx="1276975" cy="182819"/>
                  <a:chOff x="6761470" y="8410826"/>
                  <a:chExt cx="1276975" cy="182819"/>
                </a:xfrm>
                <a:solidFill>
                  <a:srgbClr val="41763E"/>
                </a:solidFill>
              </p:grpSpPr>
              <p:sp>
                <p:nvSpPr>
                  <p:cNvPr id="316" name="Freeform: Shape 315">
                    <a:extLst>
                      <a:ext uri="{FF2B5EF4-FFF2-40B4-BE49-F238E27FC236}">
                        <a16:creationId xmlns:a16="http://schemas.microsoft.com/office/drawing/2014/main" id="{CAA17A27-BDF2-D8EE-4A09-C2F17DC5EE40}"/>
                      </a:ext>
                    </a:extLst>
                  </p:cNvPr>
                  <p:cNvSpPr/>
                  <p:nvPr/>
                </p:nvSpPr>
                <p:spPr>
                  <a:xfrm>
                    <a:off x="6761470" y="8410826"/>
                    <a:ext cx="192335" cy="182819"/>
                  </a:xfrm>
                  <a:custGeom>
                    <a:avLst/>
                    <a:gdLst>
                      <a:gd name="connsiteX0" fmla="*/ 112632 w 192335"/>
                      <a:gd name="connsiteY0" fmla="*/ 0 h 182819"/>
                      <a:gd name="connsiteX1" fmla="*/ 153985 w 192335"/>
                      <a:gd name="connsiteY1" fmla="*/ 10318 h 182819"/>
                      <a:gd name="connsiteX2" fmla="*/ 182016 w 192335"/>
                      <a:gd name="connsiteY2" fmla="*/ 37663 h 182819"/>
                      <a:gd name="connsiteX3" fmla="*/ 192335 w 192335"/>
                      <a:gd name="connsiteY3" fmla="*/ 76618 h 182819"/>
                      <a:gd name="connsiteX4" fmla="*/ 175768 w 192335"/>
                      <a:gd name="connsiteY4" fmla="*/ 129534 h 182819"/>
                      <a:gd name="connsiteX5" fmla="*/ 134172 w 192335"/>
                      <a:gd name="connsiteY5" fmla="*/ 167977 h 182819"/>
                      <a:gd name="connsiteX6" fmla="*/ 79703 w 192335"/>
                      <a:gd name="connsiteY6" fmla="*/ 182819 h 182819"/>
                      <a:gd name="connsiteX7" fmla="*/ 38693 w 192335"/>
                      <a:gd name="connsiteY7" fmla="*/ 172377 h 182819"/>
                      <a:gd name="connsiteX8" fmla="*/ 10491 w 192335"/>
                      <a:gd name="connsiteY8" fmla="*/ 144852 h 182819"/>
                      <a:gd name="connsiteX9" fmla="*/ 0 w 192335"/>
                      <a:gd name="connsiteY9" fmla="*/ 105945 h 182819"/>
                      <a:gd name="connsiteX10" fmla="*/ 16567 w 192335"/>
                      <a:gd name="connsiteY10" fmla="*/ 53095 h 182819"/>
                      <a:gd name="connsiteX11" fmla="*/ 58163 w 192335"/>
                      <a:gd name="connsiteY11" fmla="*/ 14776 h 182819"/>
                      <a:gd name="connsiteX12" fmla="*/ 112632 w 192335"/>
                      <a:gd name="connsiteY12" fmla="*/ 0 h 182819"/>
                      <a:gd name="connsiteX13" fmla="*/ 109545 w 192335"/>
                      <a:gd name="connsiteY13" fmla="*/ 39830 h 182819"/>
                      <a:gd name="connsiteX14" fmla="*/ 77874 w 192335"/>
                      <a:gd name="connsiteY14" fmla="*/ 49539 h 182819"/>
                      <a:gd name="connsiteX15" fmla="*/ 54092 w 192335"/>
                      <a:gd name="connsiteY15" fmla="*/ 73597 h 182819"/>
                      <a:gd name="connsiteX16" fmla="*/ 44717 w 192335"/>
                      <a:gd name="connsiteY16" fmla="*/ 104401 h 182819"/>
                      <a:gd name="connsiteX17" fmla="*/ 55586 w 192335"/>
                      <a:gd name="connsiteY17" fmla="*/ 131895 h 182819"/>
                      <a:gd name="connsiteX18" fmla="*/ 83048 w 192335"/>
                      <a:gd name="connsiteY18" fmla="*/ 142989 h 182819"/>
                      <a:gd name="connsiteX19" fmla="*/ 114833 w 192335"/>
                      <a:gd name="connsiteY19" fmla="*/ 133156 h 182819"/>
                      <a:gd name="connsiteX20" fmla="*/ 138558 w 192335"/>
                      <a:gd name="connsiteY20" fmla="*/ 108917 h 182819"/>
                      <a:gd name="connsiteX21" fmla="*/ 147876 w 192335"/>
                      <a:gd name="connsiteY21" fmla="*/ 78161 h 182819"/>
                      <a:gd name="connsiteX22" fmla="*/ 137103 w 192335"/>
                      <a:gd name="connsiteY22" fmla="*/ 50795 h 182819"/>
                      <a:gd name="connsiteX23" fmla="*/ 109545 w 192335"/>
                      <a:gd name="connsiteY23" fmla="*/ 39830 h 18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335" h="182819">
                        <a:moveTo>
                          <a:pt x="112632" y="0"/>
                        </a:moveTo>
                        <a:cubicBezTo>
                          <a:pt x="128271" y="150"/>
                          <a:pt x="142056" y="3590"/>
                          <a:pt x="153985" y="10318"/>
                        </a:cubicBezTo>
                        <a:cubicBezTo>
                          <a:pt x="165915" y="17047"/>
                          <a:pt x="175259" y="26161"/>
                          <a:pt x="182016" y="37663"/>
                        </a:cubicBezTo>
                        <a:cubicBezTo>
                          <a:pt x="188774" y="49164"/>
                          <a:pt x="192213" y="62149"/>
                          <a:pt x="192335" y="76618"/>
                        </a:cubicBezTo>
                        <a:cubicBezTo>
                          <a:pt x="191998" y="95908"/>
                          <a:pt x="186475" y="113547"/>
                          <a:pt x="175768" y="129534"/>
                        </a:cubicBezTo>
                        <a:cubicBezTo>
                          <a:pt x="165061" y="145521"/>
                          <a:pt x="151196" y="158335"/>
                          <a:pt x="134172" y="167977"/>
                        </a:cubicBezTo>
                        <a:cubicBezTo>
                          <a:pt x="117148" y="177618"/>
                          <a:pt x="98992" y="182565"/>
                          <a:pt x="79703" y="182819"/>
                        </a:cubicBezTo>
                        <a:cubicBezTo>
                          <a:pt x="64307" y="182661"/>
                          <a:pt x="50637" y="179180"/>
                          <a:pt x="38693" y="172377"/>
                        </a:cubicBezTo>
                        <a:cubicBezTo>
                          <a:pt x="26749" y="165574"/>
                          <a:pt x="17348" y="156399"/>
                          <a:pt x="10491" y="144852"/>
                        </a:cubicBezTo>
                        <a:cubicBezTo>
                          <a:pt x="3634" y="133305"/>
                          <a:pt x="137" y="120336"/>
                          <a:pt x="0" y="105945"/>
                        </a:cubicBezTo>
                        <a:cubicBezTo>
                          <a:pt x="338" y="86657"/>
                          <a:pt x="5860" y="69041"/>
                          <a:pt x="16567" y="53095"/>
                        </a:cubicBezTo>
                        <a:cubicBezTo>
                          <a:pt x="27274" y="37149"/>
                          <a:pt x="41139" y="24376"/>
                          <a:pt x="58163" y="14776"/>
                        </a:cubicBezTo>
                        <a:cubicBezTo>
                          <a:pt x="75187" y="5175"/>
                          <a:pt x="93343" y="250"/>
                          <a:pt x="112632" y="0"/>
                        </a:cubicBezTo>
                        <a:close/>
                        <a:moveTo>
                          <a:pt x="109545" y="39830"/>
                        </a:moveTo>
                        <a:cubicBezTo>
                          <a:pt x="98216" y="40041"/>
                          <a:pt x="87659" y="43277"/>
                          <a:pt x="77874" y="49539"/>
                        </a:cubicBezTo>
                        <a:cubicBezTo>
                          <a:pt x="68089" y="55800"/>
                          <a:pt x="60162" y="63820"/>
                          <a:pt x="54092" y="73597"/>
                        </a:cubicBezTo>
                        <a:cubicBezTo>
                          <a:pt x="48023" y="83374"/>
                          <a:pt x="44898" y="93642"/>
                          <a:pt x="44717" y="104401"/>
                        </a:cubicBezTo>
                        <a:cubicBezTo>
                          <a:pt x="44931" y="115575"/>
                          <a:pt x="48554" y="124740"/>
                          <a:pt x="55586" y="131895"/>
                        </a:cubicBezTo>
                        <a:cubicBezTo>
                          <a:pt x="62617" y="139050"/>
                          <a:pt x="71771" y="142748"/>
                          <a:pt x="83048" y="142989"/>
                        </a:cubicBezTo>
                        <a:cubicBezTo>
                          <a:pt x="94457" y="142770"/>
                          <a:pt x="105052" y="139492"/>
                          <a:pt x="114833" y="133156"/>
                        </a:cubicBezTo>
                        <a:cubicBezTo>
                          <a:pt x="124613" y="126820"/>
                          <a:pt x="132522" y="118741"/>
                          <a:pt x="138558" y="108917"/>
                        </a:cubicBezTo>
                        <a:cubicBezTo>
                          <a:pt x="144594" y="99094"/>
                          <a:pt x="147700" y="88842"/>
                          <a:pt x="147876" y="78161"/>
                        </a:cubicBezTo>
                        <a:cubicBezTo>
                          <a:pt x="147678" y="66997"/>
                          <a:pt x="144087" y="57876"/>
                          <a:pt x="137103" y="50795"/>
                        </a:cubicBezTo>
                        <a:cubicBezTo>
                          <a:pt x="130120" y="43715"/>
                          <a:pt x="120934" y="40060"/>
                          <a:pt x="109545" y="39830"/>
                        </a:cubicBezTo>
                        <a:close/>
                      </a:path>
                    </a:pathLst>
                  </a:custGeom>
                  <a:grp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7" name="Freeform: Shape 316">
                    <a:extLst>
                      <a:ext uri="{FF2B5EF4-FFF2-40B4-BE49-F238E27FC236}">
                        <a16:creationId xmlns:a16="http://schemas.microsoft.com/office/drawing/2014/main" id="{4F8EEC98-4E9B-5DC2-7B42-DC5C26445A2B}"/>
                      </a:ext>
                    </a:extLst>
                  </p:cNvPr>
                  <p:cNvSpPr/>
                  <p:nvPr/>
                </p:nvSpPr>
                <p:spPr>
                  <a:xfrm>
                    <a:off x="7132173" y="8421113"/>
                    <a:ext cx="94094" cy="172532"/>
                  </a:xfrm>
                  <a:custGeom>
                    <a:avLst/>
                    <a:gdLst>
                      <a:gd name="connsiteX0" fmla="*/ 32650 w 94094"/>
                      <a:gd name="connsiteY0" fmla="*/ 0 h 172532"/>
                      <a:gd name="connsiteX1" fmla="*/ 74299 w 94094"/>
                      <a:gd name="connsiteY1" fmla="*/ 0 h 172532"/>
                      <a:gd name="connsiteX2" fmla="*/ 66586 w 94094"/>
                      <a:gd name="connsiteY2" fmla="*/ 36519 h 172532"/>
                      <a:gd name="connsiteX3" fmla="*/ 94094 w 94094"/>
                      <a:gd name="connsiteY3" fmla="*/ 36519 h 172532"/>
                      <a:gd name="connsiteX4" fmla="*/ 86896 w 94094"/>
                      <a:gd name="connsiteY4" fmla="*/ 71205 h 172532"/>
                      <a:gd name="connsiteX5" fmla="*/ 59375 w 94094"/>
                      <a:gd name="connsiteY5" fmla="*/ 71205 h 172532"/>
                      <a:gd name="connsiteX6" fmla="*/ 51755 w 94094"/>
                      <a:gd name="connsiteY6" fmla="*/ 107971 h 172532"/>
                      <a:gd name="connsiteX7" fmla="*/ 48650 w 94094"/>
                      <a:gd name="connsiteY7" fmla="*/ 123466 h 172532"/>
                      <a:gd name="connsiteX8" fmla="*/ 48060 w 94094"/>
                      <a:gd name="connsiteY8" fmla="*/ 128326 h 172532"/>
                      <a:gd name="connsiteX9" fmla="*/ 49924 w 94094"/>
                      <a:gd name="connsiteY9" fmla="*/ 134437 h 172532"/>
                      <a:gd name="connsiteX10" fmla="*/ 55260 w 94094"/>
                      <a:gd name="connsiteY10" fmla="*/ 136302 h 172532"/>
                      <a:gd name="connsiteX11" fmla="*/ 63876 w 94094"/>
                      <a:gd name="connsiteY11" fmla="*/ 134437 h 172532"/>
                      <a:gd name="connsiteX12" fmla="*/ 70177 w 94094"/>
                      <a:gd name="connsiteY12" fmla="*/ 130642 h 172532"/>
                      <a:gd name="connsiteX13" fmla="*/ 74806 w 94094"/>
                      <a:gd name="connsiteY13" fmla="*/ 160959 h 172532"/>
                      <a:gd name="connsiteX14" fmla="*/ 59022 w 94094"/>
                      <a:gd name="connsiteY14" fmla="*/ 169446 h 172532"/>
                      <a:gd name="connsiteX15" fmla="*/ 41121 w 94094"/>
                      <a:gd name="connsiteY15" fmla="*/ 172532 h 172532"/>
                      <a:gd name="connsiteX16" fmla="*/ 14812 w 94094"/>
                      <a:gd name="connsiteY16" fmla="*/ 162663 h 172532"/>
                      <a:gd name="connsiteX17" fmla="*/ 4886 w 94094"/>
                      <a:gd name="connsiteY17" fmla="*/ 137556 h 172532"/>
                      <a:gd name="connsiteX18" fmla="*/ 5648 w 94094"/>
                      <a:gd name="connsiteY18" fmla="*/ 129384 h 172532"/>
                      <a:gd name="connsiteX19" fmla="*/ 9265 w 94094"/>
                      <a:gd name="connsiteY19" fmla="*/ 110924 h 172532"/>
                      <a:gd name="connsiteX20" fmla="*/ 17735 w 94094"/>
                      <a:gd name="connsiteY20" fmla="*/ 71205 h 172532"/>
                      <a:gd name="connsiteX21" fmla="*/ 0 w 94094"/>
                      <a:gd name="connsiteY21" fmla="*/ 71205 h 172532"/>
                      <a:gd name="connsiteX22" fmla="*/ 7456 w 94094"/>
                      <a:gd name="connsiteY22" fmla="*/ 36519 h 172532"/>
                      <a:gd name="connsiteX23" fmla="*/ 24931 w 94094"/>
                      <a:gd name="connsiteY23" fmla="*/ 36519 h 172532"/>
                      <a:gd name="connsiteX24" fmla="*/ 32650 w 94094"/>
                      <a:gd name="connsiteY24" fmla="*/ 0 h 17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4094" h="172532">
                        <a:moveTo>
                          <a:pt x="32650" y="0"/>
                        </a:moveTo>
                        <a:lnTo>
                          <a:pt x="74299" y="0"/>
                        </a:lnTo>
                        <a:lnTo>
                          <a:pt x="66586" y="36519"/>
                        </a:lnTo>
                        <a:lnTo>
                          <a:pt x="94094" y="36519"/>
                        </a:lnTo>
                        <a:lnTo>
                          <a:pt x="86896" y="71205"/>
                        </a:lnTo>
                        <a:lnTo>
                          <a:pt x="59375" y="71205"/>
                        </a:lnTo>
                        <a:cubicBezTo>
                          <a:pt x="55916" y="87892"/>
                          <a:pt x="53376" y="100147"/>
                          <a:pt x="51755" y="107971"/>
                        </a:cubicBezTo>
                        <a:cubicBezTo>
                          <a:pt x="50134" y="115795"/>
                          <a:pt x="49099" y="120960"/>
                          <a:pt x="48650" y="123466"/>
                        </a:cubicBezTo>
                        <a:cubicBezTo>
                          <a:pt x="48201" y="125972"/>
                          <a:pt x="48004" y="127592"/>
                          <a:pt x="48060" y="128326"/>
                        </a:cubicBezTo>
                        <a:cubicBezTo>
                          <a:pt x="48070" y="131135"/>
                          <a:pt x="48692" y="133172"/>
                          <a:pt x="49924" y="134437"/>
                        </a:cubicBezTo>
                        <a:cubicBezTo>
                          <a:pt x="51156" y="135702"/>
                          <a:pt x="52935" y="136324"/>
                          <a:pt x="55260" y="136302"/>
                        </a:cubicBezTo>
                        <a:cubicBezTo>
                          <a:pt x="58293" y="136227"/>
                          <a:pt x="61165" y="135606"/>
                          <a:pt x="63876" y="134437"/>
                        </a:cubicBezTo>
                        <a:cubicBezTo>
                          <a:pt x="66587" y="133268"/>
                          <a:pt x="68687" y="132003"/>
                          <a:pt x="70177" y="130642"/>
                        </a:cubicBezTo>
                        <a:lnTo>
                          <a:pt x="74806" y="160959"/>
                        </a:lnTo>
                        <a:cubicBezTo>
                          <a:pt x="70203" y="164592"/>
                          <a:pt x="64942" y="167421"/>
                          <a:pt x="59022" y="169446"/>
                        </a:cubicBezTo>
                        <a:cubicBezTo>
                          <a:pt x="53102" y="171471"/>
                          <a:pt x="47135" y="172500"/>
                          <a:pt x="41121" y="172532"/>
                        </a:cubicBezTo>
                        <a:cubicBezTo>
                          <a:pt x="30055" y="172344"/>
                          <a:pt x="21285" y="169055"/>
                          <a:pt x="14812" y="162663"/>
                        </a:cubicBezTo>
                        <a:cubicBezTo>
                          <a:pt x="8339" y="156271"/>
                          <a:pt x="5031" y="147902"/>
                          <a:pt x="4886" y="137556"/>
                        </a:cubicBezTo>
                        <a:cubicBezTo>
                          <a:pt x="4831" y="135632"/>
                          <a:pt x="5085" y="132908"/>
                          <a:pt x="5648" y="129384"/>
                        </a:cubicBezTo>
                        <a:cubicBezTo>
                          <a:pt x="6211" y="125860"/>
                          <a:pt x="7416" y="119706"/>
                          <a:pt x="9265" y="110924"/>
                        </a:cubicBezTo>
                        <a:cubicBezTo>
                          <a:pt x="11113" y="102142"/>
                          <a:pt x="13936" y="88903"/>
                          <a:pt x="17735" y="71205"/>
                        </a:cubicBezTo>
                        <a:lnTo>
                          <a:pt x="0" y="71205"/>
                        </a:lnTo>
                        <a:lnTo>
                          <a:pt x="7456" y="36519"/>
                        </a:lnTo>
                        <a:lnTo>
                          <a:pt x="24931" y="36519"/>
                        </a:lnTo>
                        <a:lnTo>
                          <a:pt x="32650" y="0"/>
                        </a:lnTo>
                        <a:close/>
                      </a:path>
                    </a:pathLst>
                  </a:custGeom>
                  <a:grp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8" name="Freeform: Shape 317">
                    <a:extLst>
                      <a:ext uri="{FF2B5EF4-FFF2-40B4-BE49-F238E27FC236}">
                        <a16:creationId xmlns:a16="http://schemas.microsoft.com/office/drawing/2014/main" id="{BD9DC794-C9A3-411F-9F2C-492474611598}"/>
                      </a:ext>
                    </a:extLst>
                  </p:cNvPr>
                  <p:cNvSpPr/>
                  <p:nvPr/>
                </p:nvSpPr>
                <p:spPr>
                  <a:xfrm>
                    <a:off x="7232319" y="8454545"/>
                    <a:ext cx="137042" cy="139100"/>
                  </a:xfrm>
                  <a:custGeom>
                    <a:avLst/>
                    <a:gdLst>
                      <a:gd name="connsiteX0" fmla="*/ 86378 w 137042"/>
                      <a:gd name="connsiteY0" fmla="*/ 0 h 139100"/>
                      <a:gd name="connsiteX1" fmla="*/ 116629 w 137042"/>
                      <a:gd name="connsiteY1" fmla="*/ 7163 h 139100"/>
                      <a:gd name="connsiteX2" fmla="*/ 137042 w 137042"/>
                      <a:gd name="connsiteY2" fmla="*/ 24924 h 139100"/>
                      <a:gd name="connsiteX3" fmla="*/ 105152 w 137042"/>
                      <a:gd name="connsiteY3" fmla="*/ 46264 h 139100"/>
                      <a:gd name="connsiteX4" fmla="*/ 95830 w 137042"/>
                      <a:gd name="connsiteY4" fmla="*/ 38835 h 139100"/>
                      <a:gd name="connsiteX5" fmla="*/ 83807 w 137042"/>
                      <a:gd name="connsiteY5" fmla="*/ 36230 h 139100"/>
                      <a:gd name="connsiteX6" fmla="*/ 62909 w 137042"/>
                      <a:gd name="connsiteY6" fmla="*/ 42605 h 139100"/>
                      <a:gd name="connsiteX7" fmla="*/ 47269 w 137042"/>
                      <a:gd name="connsiteY7" fmla="*/ 58415 h 139100"/>
                      <a:gd name="connsiteX8" fmla="*/ 41116 w 137042"/>
                      <a:gd name="connsiteY8" fmla="*/ 78684 h 139100"/>
                      <a:gd name="connsiteX9" fmla="*/ 47963 w 137042"/>
                      <a:gd name="connsiteY9" fmla="*/ 95891 h 139100"/>
                      <a:gd name="connsiteX10" fmla="*/ 65033 w 137042"/>
                      <a:gd name="connsiteY10" fmla="*/ 102870 h 139100"/>
                      <a:gd name="connsiteX11" fmla="*/ 81106 w 137042"/>
                      <a:gd name="connsiteY11" fmla="*/ 99011 h 139100"/>
                      <a:gd name="connsiteX12" fmla="*/ 94865 w 137042"/>
                      <a:gd name="connsiteY12" fmla="*/ 89748 h 139100"/>
                      <a:gd name="connsiteX13" fmla="*/ 120326 w 137042"/>
                      <a:gd name="connsiteY13" fmla="*/ 115975 h 139100"/>
                      <a:gd name="connsiteX14" fmla="*/ 93354 w 137042"/>
                      <a:gd name="connsiteY14" fmla="*/ 133222 h 139100"/>
                      <a:gd name="connsiteX15" fmla="*/ 61947 w 137042"/>
                      <a:gd name="connsiteY15" fmla="*/ 139100 h 139100"/>
                      <a:gd name="connsiteX16" fmla="*/ 17669 w 137042"/>
                      <a:gd name="connsiteY16" fmla="*/ 121752 h 139100"/>
                      <a:gd name="connsiteX17" fmla="*/ 0 w 137042"/>
                      <a:gd name="connsiteY17" fmla="*/ 79713 h 139100"/>
                      <a:gd name="connsiteX18" fmla="*/ 12736 w 137042"/>
                      <a:gd name="connsiteY18" fmla="*/ 39607 h 139100"/>
                      <a:gd name="connsiteX19" fmla="*/ 44667 w 137042"/>
                      <a:gd name="connsiteY19" fmla="*/ 10947 h 139100"/>
                      <a:gd name="connsiteX20" fmla="*/ 86378 w 137042"/>
                      <a:gd name="connsiteY20" fmla="*/ 0 h 1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7042" h="139100">
                        <a:moveTo>
                          <a:pt x="86378" y="0"/>
                        </a:moveTo>
                        <a:cubicBezTo>
                          <a:pt x="98085" y="156"/>
                          <a:pt x="108169" y="2543"/>
                          <a:pt x="116629" y="7163"/>
                        </a:cubicBezTo>
                        <a:cubicBezTo>
                          <a:pt x="125089" y="11783"/>
                          <a:pt x="131893" y="17703"/>
                          <a:pt x="137042" y="24924"/>
                        </a:cubicBezTo>
                        <a:lnTo>
                          <a:pt x="105152" y="46264"/>
                        </a:lnTo>
                        <a:cubicBezTo>
                          <a:pt x="102945" y="43032"/>
                          <a:pt x="99837" y="40556"/>
                          <a:pt x="95830" y="38835"/>
                        </a:cubicBezTo>
                        <a:cubicBezTo>
                          <a:pt x="91822" y="37114"/>
                          <a:pt x="87814" y="36246"/>
                          <a:pt x="83807" y="36230"/>
                        </a:cubicBezTo>
                        <a:cubicBezTo>
                          <a:pt x="76317" y="36368"/>
                          <a:pt x="69351" y="38493"/>
                          <a:pt x="62909" y="42605"/>
                        </a:cubicBezTo>
                        <a:cubicBezTo>
                          <a:pt x="56467" y="46717"/>
                          <a:pt x="51253" y="51987"/>
                          <a:pt x="47269" y="58415"/>
                        </a:cubicBezTo>
                        <a:cubicBezTo>
                          <a:pt x="43284" y="64842"/>
                          <a:pt x="41233" y="71599"/>
                          <a:pt x="41116" y="78684"/>
                        </a:cubicBezTo>
                        <a:cubicBezTo>
                          <a:pt x="41260" y="85658"/>
                          <a:pt x="43543" y="91394"/>
                          <a:pt x="47963" y="95891"/>
                        </a:cubicBezTo>
                        <a:cubicBezTo>
                          <a:pt x="52383" y="100389"/>
                          <a:pt x="58073" y="102715"/>
                          <a:pt x="65033" y="102870"/>
                        </a:cubicBezTo>
                        <a:cubicBezTo>
                          <a:pt x="70423" y="102774"/>
                          <a:pt x="75781" y="101488"/>
                          <a:pt x="81106" y="99011"/>
                        </a:cubicBezTo>
                        <a:cubicBezTo>
                          <a:pt x="86432" y="96534"/>
                          <a:pt x="91018" y="93447"/>
                          <a:pt x="94865" y="89748"/>
                        </a:cubicBezTo>
                        <a:lnTo>
                          <a:pt x="120326" y="115975"/>
                        </a:lnTo>
                        <a:cubicBezTo>
                          <a:pt x="112091" y="123571"/>
                          <a:pt x="103100" y="129320"/>
                          <a:pt x="93354" y="133222"/>
                        </a:cubicBezTo>
                        <a:cubicBezTo>
                          <a:pt x="83608" y="137125"/>
                          <a:pt x="73139" y="139084"/>
                          <a:pt x="61947" y="139100"/>
                        </a:cubicBezTo>
                        <a:cubicBezTo>
                          <a:pt x="43844" y="138683"/>
                          <a:pt x="29085" y="132900"/>
                          <a:pt x="17669" y="121752"/>
                        </a:cubicBezTo>
                        <a:cubicBezTo>
                          <a:pt x="6253" y="110604"/>
                          <a:pt x="364" y="96591"/>
                          <a:pt x="0" y="79713"/>
                        </a:cubicBezTo>
                        <a:cubicBezTo>
                          <a:pt x="261" y="64959"/>
                          <a:pt x="4507" y="51590"/>
                          <a:pt x="12736" y="39607"/>
                        </a:cubicBezTo>
                        <a:cubicBezTo>
                          <a:pt x="20965" y="27624"/>
                          <a:pt x="31609" y="18070"/>
                          <a:pt x="44667" y="10947"/>
                        </a:cubicBezTo>
                        <a:cubicBezTo>
                          <a:pt x="57726" y="3823"/>
                          <a:pt x="71629" y="175"/>
                          <a:pt x="86378" y="0"/>
                        </a:cubicBezTo>
                        <a:close/>
                      </a:path>
                    </a:pathLst>
                  </a:custGeom>
                  <a:grp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9" name="Freeform: Shape 318">
                    <a:extLst>
                      <a:ext uri="{FF2B5EF4-FFF2-40B4-BE49-F238E27FC236}">
                        <a16:creationId xmlns:a16="http://schemas.microsoft.com/office/drawing/2014/main" id="{5B7CC2F6-4D4F-68EC-01B2-E49C88377348}"/>
                      </a:ext>
                    </a:extLst>
                  </p:cNvPr>
                  <p:cNvSpPr/>
                  <p:nvPr/>
                </p:nvSpPr>
                <p:spPr>
                  <a:xfrm>
                    <a:off x="7375195" y="8454545"/>
                    <a:ext cx="148615" cy="139100"/>
                  </a:xfrm>
                  <a:custGeom>
                    <a:avLst/>
                    <a:gdLst>
                      <a:gd name="connsiteX0" fmla="*/ 86143 w 148615"/>
                      <a:gd name="connsiteY0" fmla="*/ 0 h 139100"/>
                      <a:gd name="connsiteX1" fmla="*/ 130880 w 148615"/>
                      <a:gd name="connsiteY1" fmla="*/ 17316 h 139100"/>
                      <a:gd name="connsiteX2" fmla="*/ 148615 w 148615"/>
                      <a:gd name="connsiteY2" fmla="*/ 59129 h 139100"/>
                      <a:gd name="connsiteX3" fmla="*/ 135887 w 148615"/>
                      <a:gd name="connsiteY3" fmla="*/ 99303 h 139100"/>
                      <a:gd name="connsiteX4" fmla="*/ 104016 w 148615"/>
                      <a:gd name="connsiteY4" fmla="*/ 128087 h 139100"/>
                      <a:gd name="connsiteX5" fmla="*/ 62472 w 148615"/>
                      <a:gd name="connsiteY5" fmla="*/ 139100 h 139100"/>
                      <a:gd name="connsiteX6" fmla="*/ 17734 w 148615"/>
                      <a:gd name="connsiteY6" fmla="*/ 121752 h 139100"/>
                      <a:gd name="connsiteX7" fmla="*/ 0 w 148615"/>
                      <a:gd name="connsiteY7" fmla="*/ 79713 h 139100"/>
                      <a:gd name="connsiteX8" fmla="*/ 12727 w 148615"/>
                      <a:gd name="connsiteY8" fmla="*/ 39493 h 139100"/>
                      <a:gd name="connsiteX9" fmla="*/ 44598 w 148615"/>
                      <a:gd name="connsiteY9" fmla="*/ 10890 h 139100"/>
                      <a:gd name="connsiteX10" fmla="*/ 86143 w 148615"/>
                      <a:gd name="connsiteY10" fmla="*/ 0 h 139100"/>
                      <a:gd name="connsiteX11" fmla="*/ 83827 w 148615"/>
                      <a:gd name="connsiteY11" fmla="*/ 36230 h 139100"/>
                      <a:gd name="connsiteX12" fmla="*/ 62605 w 148615"/>
                      <a:gd name="connsiteY12" fmla="*/ 42548 h 139100"/>
                      <a:gd name="connsiteX13" fmla="*/ 46643 w 148615"/>
                      <a:gd name="connsiteY13" fmla="*/ 58300 h 139100"/>
                      <a:gd name="connsiteX14" fmla="*/ 40344 w 148615"/>
                      <a:gd name="connsiteY14" fmla="*/ 78684 h 139100"/>
                      <a:gd name="connsiteX15" fmla="*/ 47388 w 148615"/>
                      <a:gd name="connsiteY15" fmla="*/ 95891 h 139100"/>
                      <a:gd name="connsiteX16" fmla="*/ 65045 w 148615"/>
                      <a:gd name="connsiteY16" fmla="*/ 102870 h 139100"/>
                      <a:gd name="connsiteX17" fmla="*/ 85971 w 148615"/>
                      <a:gd name="connsiteY17" fmla="*/ 96428 h 139100"/>
                      <a:gd name="connsiteX18" fmla="*/ 101924 w 148615"/>
                      <a:gd name="connsiteY18" fmla="*/ 80495 h 139100"/>
                      <a:gd name="connsiteX19" fmla="*/ 108270 w 148615"/>
                      <a:gd name="connsiteY19" fmla="*/ 60159 h 139100"/>
                      <a:gd name="connsiteX20" fmla="*/ 101356 w 148615"/>
                      <a:gd name="connsiteY20" fmla="*/ 43177 h 139100"/>
                      <a:gd name="connsiteX21" fmla="*/ 83827 w 148615"/>
                      <a:gd name="connsiteY21" fmla="*/ 36230 h 1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615" h="139100">
                        <a:moveTo>
                          <a:pt x="86143" y="0"/>
                        </a:moveTo>
                        <a:cubicBezTo>
                          <a:pt x="104498" y="423"/>
                          <a:pt x="119410" y="6195"/>
                          <a:pt x="130880" y="17316"/>
                        </a:cubicBezTo>
                        <a:cubicBezTo>
                          <a:pt x="142351" y="28438"/>
                          <a:pt x="148262" y="42375"/>
                          <a:pt x="148615" y="59129"/>
                        </a:cubicBezTo>
                        <a:cubicBezTo>
                          <a:pt x="148352" y="73887"/>
                          <a:pt x="144109" y="87278"/>
                          <a:pt x="135887" y="99303"/>
                        </a:cubicBezTo>
                        <a:cubicBezTo>
                          <a:pt x="127665" y="111328"/>
                          <a:pt x="117042" y="120922"/>
                          <a:pt x="104016" y="128087"/>
                        </a:cubicBezTo>
                        <a:cubicBezTo>
                          <a:pt x="90992" y="135252"/>
                          <a:pt x="77143" y="138923"/>
                          <a:pt x="62472" y="139100"/>
                        </a:cubicBezTo>
                        <a:cubicBezTo>
                          <a:pt x="44117" y="138683"/>
                          <a:pt x="29204" y="132900"/>
                          <a:pt x="17734" y="121752"/>
                        </a:cubicBezTo>
                        <a:cubicBezTo>
                          <a:pt x="6264" y="110604"/>
                          <a:pt x="353" y="96591"/>
                          <a:pt x="0" y="79713"/>
                        </a:cubicBezTo>
                        <a:cubicBezTo>
                          <a:pt x="263" y="64878"/>
                          <a:pt x="4505" y="51471"/>
                          <a:pt x="12727" y="39493"/>
                        </a:cubicBezTo>
                        <a:cubicBezTo>
                          <a:pt x="20949" y="27514"/>
                          <a:pt x="31573" y="17980"/>
                          <a:pt x="44598" y="10890"/>
                        </a:cubicBezTo>
                        <a:cubicBezTo>
                          <a:pt x="57623" y="3800"/>
                          <a:pt x="71471" y="170"/>
                          <a:pt x="86143" y="0"/>
                        </a:cubicBezTo>
                        <a:close/>
                        <a:moveTo>
                          <a:pt x="83827" y="36230"/>
                        </a:moveTo>
                        <a:cubicBezTo>
                          <a:pt x="76243" y="36363"/>
                          <a:pt x="69169" y="38469"/>
                          <a:pt x="62605" y="42548"/>
                        </a:cubicBezTo>
                        <a:cubicBezTo>
                          <a:pt x="56041" y="46627"/>
                          <a:pt x="50720" y="51878"/>
                          <a:pt x="46643" y="58300"/>
                        </a:cubicBezTo>
                        <a:cubicBezTo>
                          <a:pt x="42566" y="64723"/>
                          <a:pt x="40466" y="71518"/>
                          <a:pt x="40344" y="78684"/>
                        </a:cubicBezTo>
                        <a:cubicBezTo>
                          <a:pt x="40489" y="85658"/>
                          <a:pt x="42837" y="91394"/>
                          <a:pt x="47388" y="95891"/>
                        </a:cubicBezTo>
                        <a:cubicBezTo>
                          <a:pt x="51939" y="100389"/>
                          <a:pt x="57824" y="102715"/>
                          <a:pt x="65045" y="102870"/>
                        </a:cubicBezTo>
                        <a:cubicBezTo>
                          <a:pt x="72463" y="102729"/>
                          <a:pt x="79439" y="100582"/>
                          <a:pt x="85971" y="96428"/>
                        </a:cubicBezTo>
                        <a:cubicBezTo>
                          <a:pt x="92504" y="92275"/>
                          <a:pt x="97821" y="86964"/>
                          <a:pt x="101924" y="80495"/>
                        </a:cubicBezTo>
                        <a:cubicBezTo>
                          <a:pt x="106026" y="74026"/>
                          <a:pt x="108142" y="67247"/>
                          <a:pt x="108270" y="60159"/>
                        </a:cubicBezTo>
                        <a:cubicBezTo>
                          <a:pt x="108136" y="53308"/>
                          <a:pt x="105831" y="47647"/>
                          <a:pt x="101356" y="43177"/>
                        </a:cubicBezTo>
                        <a:cubicBezTo>
                          <a:pt x="96880" y="38706"/>
                          <a:pt x="91037" y="36391"/>
                          <a:pt x="83827" y="36230"/>
                        </a:cubicBezTo>
                        <a:close/>
                      </a:path>
                    </a:pathLst>
                  </a:custGeom>
                  <a:grp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0" name="Freeform: Shape 319">
                    <a:extLst>
                      <a:ext uri="{FF2B5EF4-FFF2-40B4-BE49-F238E27FC236}">
                        <a16:creationId xmlns:a16="http://schemas.microsoft.com/office/drawing/2014/main" id="{B5896666-0FF9-47A1-9E6E-8EC4A1DD2DB2}"/>
                      </a:ext>
                    </a:extLst>
                  </p:cNvPr>
                  <p:cNvSpPr/>
                  <p:nvPr/>
                </p:nvSpPr>
                <p:spPr>
                  <a:xfrm>
                    <a:off x="7530176" y="8454545"/>
                    <a:ext cx="232201" cy="136271"/>
                  </a:xfrm>
                  <a:custGeom>
                    <a:avLst/>
                    <a:gdLst>
                      <a:gd name="connsiteX0" fmla="*/ 104670 w 232201"/>
                      <a:gd name="connsiteY0" fmla="*/ 0 h 136271"/>
                      <a:gd name="connsiteX1" fmla="*/ 128202 w 232201"/>
                      <a:gd name="connsiteY1" fmla="*/ 6264 h 136271"/>
                      <a:gd name="connsiteX2" fmla="*/ 143246 w 232201"/>
                      <a:gd name="connsiteY2" fmla="*/ 23126 h 136271"/>
                      <a:gd name="connsiteX3" fmla="*/ 162921 w 232201"/>
                      <a:gd name="connsiteY3" fmla="*/ 5974 h 136271"/>
                      <a:gd name="connsiteX4" fmla="*/ 188767 w 232201"/>
                      <a:gd name="connsiteY4" fmla="*/ 0 h 136271"/>
                      <a:gd name="connsiteX5" fmla="*/ 220312 w 232201"/>
                      <a:gd name="connsiteY5" fmla="*/ 11756 h 136271"/>
                      <a:gd name="connsiteX6" fmla="*/ 232197 w 232201"/>
                      <a:gd name="connsiteY6" fmla="*/ 41631 h 136271"/>
                      <a:gd name="connsiteX7" fmla="*/ 231691 w 232201"/>
                      <a:gd name="connsiteY7" fmla="*/ 48028 h 136271"/>
                      <a:gd name="connsiteX8" fmla="*/ 229306 w 232201"/>
                      <a:gd name="connsiteY8" fmla="*/ 60983 h 136271"/>
                      <a:gd name="connsiteX9" fmla="*/ 223740 w 232201"/>
                      <a:gd name="connsiteY9" fmla="*/ 87922 h 136271"/>
                      <a:gd name="connsiteX10" fmla="*/ 213694 w 232201"/>
                      <a:gd name="connsiteY10" fmla="*/ 136271 h 136271"/>
                      <a:gd name="connsiteX11" fmla="*/ 172050 w 232201"/>
                      <a:gd name="connsiteY11" fmla="*/ 136271 h 136271"/>
                      <a:gd name="connsiteX12" fmla="*/ 182337 w 232201"/>
                      <a:gd name="connsiteY12" fmla="*/ 86608 h 136271"/>
                      <a:gd name="connsiteX13" fmla="*/ 187652 w 232201"/>
                      <a:gd name="connsiteY13" fmla="*/ 60604 h 136271"/>
                      <a:gd name="connsiteX14" fmla="*/ 189024 w 232201"/>
                      <a:gd name="connsiteY14" fmla="*/ 51403 h 136271"/>
                      <a:gd name="connsiteX15" fmla="*/ 185423 w 232201"/>
                      <a:gd name="connsiteY15" fmla="*/ 40248 h 136271"/>
                      <a:gd name="connsiteX16" fmla="*/ 174108 w 232201"/>
                      <a:gd name="connsiteY16" fmla="*/ 36230 h 136271"/>
                      <a:gd name="connsiteX17" fmla="*/ 154916 w 232201"/>
                      <a:gd name="connsiteY17" fmla="*/ 43045 h 136271"/>
                      <a:gd name="connsiteX18" fmla="*/ 144790 w 232201"/>
                      <a:gd name="connsiteY18" fmla="*/ 59119 h 136271"/>
                      <a:gd name="connsiteX19" fmla="*/ 139100 w 232201"/>
                      <a:gd name="connsiteY19" fmla="*/ 85929 h 136271"/>
                      <a:gd name="connsiteX20" fmla="*/ 128587 w 232201"/>
                      <a:gd name="connsiteY20" fmla="*/ 136271 h 136271"/>
                      <a:gd name="connsiteX21" fmla="*/ 86925 w 232201"/>
                      <a:gd name="connsiteY21" fmla="*/ 136271 h 136271"/>
                      <a:gd name="connsiteX22" fmla="*/ 97212 w 232201"/>
                      <a:gd name="connsiteY22" fmla="*/ 86608 h 136271"/>
                      <a:gd name="connsiteX23" fmla="*/ 102523 w 232201"/>
                      <a:gd name="connsiteY23" fmla="*/ 60604 h 136271"/>
                      <a:gd name="connsiteX24" fmla="*/ 103885 w 232201"/>
                      <a:gd name="connsiteY24" fmla="*/ 51403 h 136271"/>
                      <a:gd name="connsiteX25" fmla="*/ 100895 w 232201"/>
                      <a:gd name="connsiteY25" fmla="*/ 40827 h 136271"/>
                      <a:gd name="connsiteX26" fmla="*/ 89228 w 232201"/>
                      <a:gd name="connsiteY26" fmla="*/ 36230 h 136271"/>
                      <a:gd name="connsiteX27" fmla="*/ 69910 w 232201"/>
                      <a:gd name="connsiteY27" fmla="*/ 43238 h 136271"/>
                      <a:gd name="connsiteX28" fmla="*/ 59657 w 232201"/>
                      <a:gd name="connsiteY28" fmla="*/ 59119 h 136271"/>
                      <a:gd name="connsiteX29" fmla="*/ 59657 w 232201"/>
                      <a:gd name="connsiteY29" fmla="*/ 58347 h 136271"/>
                      <a:gd name="connsiteX30" fmla="*/ 43457 w 232201"/>
                      <a:gd name="connsiteY30" fmla="*/ 136014 h 136271"/>
                      <a:gd name="connsiteX31" fmla="*/ 0 w 232201"/>
                      <a:gd name="connsiteY31" fmla="*/ 136014 h 136271"/>
                      <a:gd name="connsiteX32" fmla="*/ 27771 w 232201"/>
                      <a:gd name="connsiteY32" fmla="*/ 3087 h 136271"/>
                      <a:gd name="connsiteX33" fmla="*/ 71228 w 232201"/>
                      <a:gd name="connsiteY33" fmla="*/ 3087 h 136271"/>
                      <a:gd name="connsiteX34" fmla="*/ 68151 w 232201"/>
                      <a:gd name="connsiteY34" fmla="*/ 17987 h 136271"/>
                      <a:gd name="connsiteX35" fmla="*/ 83807 w 232201"/>
                      <a:gd name="connsiteY35" fmla="*/ 4754 h 136271"/>
                      <a:gd name="connsiteX36" fmla="*/ 104670 w 232201"/>
                      <a:gd name="connsiteY36" fmla="*/ 0 h 13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32201" h="136271">
                        <a:moveTo>
                          <a:pt x="104670" y="0"/>
                        </a:moveTo>
                        <a:cubicBezTo>
                          <a:pt x="113639" y="81"/>
                          <a:pt x="121483" y="2168"/>
                          <a:pt x="128202" y="6264"/>
                        </a:cubicBezTo>
                        <a:cubicBezTo>
                          <a:pt x="134921" y="10359"/>
                          <a:pt x="139935" y="15979"/>
                          <a:pt x="143246" y="23126"/>
                        </a:cubicBezTo>
                        <a:cubicBezTo>
                          <a:pt x="148294" y="15642"/>
                          <a:pt x="154852" y="9925"/>
                          <a:pt x="162921" y="5974"/>
                        </a:cubicBezTo>
                        <a:cubicBezTo>
                          <a:pt x="170989" y="2024"/>
                          <a:pt x="179605" y="33"/>
                          <a:pt x="188767" y="0"/>
                        </a:cubicBezTo>
                        <a:cubicBezTo>
                          <a:pt x="202044" y="225"/>
                          <a:pt x="212559" y="4144"/>
                          <a:pt x="220312" y="11756"/>
                        </a:cubicBezTo>
                        <a:cubicBezTo>
                          <a:pt x="228064" y="19369"/>
                          <a:pt x="232026" y="29327"/>
                          <a:pt x="232197" y="41631"/>
                        </a:cubicBezTo>
                        <a:cubicBezTo>
                          <a:pt x="232233" y="43289"/>
                          <a:pt x="232064" y="45421"/>
                          <a:pt x="231691" y="48028"/>
                        </a:cubicBezTo>
                        <a:cubicBezTo>
                          <a:pt x="231318" y="50634"/>
                          <a:pt x="230523" y="54953"/>
                          <a:pt x="229306" y="60983"/>
                        </a:cubicBezTo>
                        <a:cubicBezTo>
                          <a:pt x="228089" y="67013"/>
                          <a:pt x="226234" y="75993"/>
                          <a:pt x="223740" y="87922"/>
                        </a:cubicBezTo>
                        <a:cubicBezTo>
                          <a:pt x="221247" y="99851"/>
                          <a:pt x="217898" y="115968"/>
                          <a:pt x="213694" y="136271"/>
                        </a:cubicBezTo>
                        <a:lnTo>
                          <a:pt x="172050" y="136271"/>
                        </a:lnTo>
                        <a:cubicBezTo>
                          <a:pt x="176394" y="115202"/>
                          <a:pt x="179822" y="98647"/>
                          <a:pt x="182337" y="86608"/>
                        </a:cubicBezTo>
                        <a:cubicBezTo>
                          <a:pt x="184852" y="74568"/>
                          <a:pt x="186623" y="65900"/>
                          <a:pt x="187652" y="60604"/>
                        </a:cubicBezTo>
                        <a:cubicBezTo>
                          <a:pt x="188681" y="55309"/>
                          <a:pt x="189138" y="52242"/>
                          <a:pt x="189024" y="51403"/>
                        </a:cubicBezTo>
                        <a:cubicBezTo>
                          <a:pt x="188949" y="46608"/>
                          <a:pt x="187748" y="42890"/>
                          <a:pt x="185423" y="40248"/>
                        </a:cubicBezTo>
                        <a:cubicBezTo>
                          <a:pt x="183098" y="37607"/>
                          <a:pt x="179326" y="36268"/>
                          <a:pt x="174108" y="36230"/>
                        </a:cubicBezTo>
                        <a:cubicBezTo>
                          <a:pt x="166923" y="36412"/>
                          <a:pt x="160526" y="38684"/>
                          <a:pt x="154916" y="43045"/>
                        </a:cubicBezTo>
                        <a:cubicBezTo>
                          <a:pt x="149306" y="47406"/>
                          <a:pt x="145931" y="52764"/>
                          <a:pt x="144790" y="59119"/>
                        </a:cubicBezTo>
                        <a:cubicBezTo>
                          <a:pt x="143552" y="64809"/>
                          <a:pt x="141655" y="73745"/>
                          <a:pt x="139100" y="85929"/>
                        </a:cubicBezTo>
                        <a:cubicBezTo>
                          <a:pt x="136544" y="98113"/>
                          <a:pt x="133040" y="114893"/>
                          <a:pt x="128587" y="136271"/>
                        </a:cubicBezTo>
                        <a:lnTo>
                          <a:pt x="86925" y="136271"/>
                        </a:lnTo>
                        <a:cubicBezTo>
                          <a:pt x="91269" y="115202"/>
                          <a:pt x="94697" y="98647"/>
                          <a:pt x="97212" y="86608"/>
                        </a:cubicBezTo>
                        <a:cubicBezTo>
                          <a:pt x="99726" y="74568"/>
                          <a:pt x="101496" y="65900"/>
                          <a:pt x="102523" y="60604"/>
                        </a:cubicBezTo>
                        <a:cubicBezTo>
                          <a:pt x="103550" y="55309"/>
                          <a:pt x="104004" y="52242"/>
                          <a:pt x="103885" y="51403"/>
                        </a:cubicBezTo>
                        <a:cubicBezTo>
                          <a:pt x="103997" y="47283"/>
                          <a:pt x="103001" y="43758"/>
                          <a:pt x="100895" y="40827"/>
                        </a:cubicBezTo>
                        <a:cubicBezTo>
                          <a:pt x="98790" y="37896"/>
                          <a:pt x="94901" y="36364"/>
                          <a:pt x="89228" y="36230"/>
                        </a:cubicBezTo>
                        <a:cubicBezTo>
                          <a:pt x="81840" y="36444"/>
                          <a:pt x="75401" y="38780"/>
                          <a:pt x="69910" y="43238"/>
                        </a:cubicBezTo>
                        <a:cubicBezTo>
                          <a:pt x="64419" y="47696"/>
                          <a:pt x="61001" y="52989"/>
                          <a:pt x="59657" y="59119"/>
                        </a:cubicBezTo>
                        <a:lnTo>
                          <a:pt x="59657" y="58347"/>
                        </a:lnTo>
                        <a:lnTo>
                          <a:pt x="43457" y="136014"/>
                        </a:lnTo>
                        <a:lnTo>
                          <a:pt x="0" y="136014"/>
                        </a:lnTo>
                        <a:lnTo>
                          <a:pt x="27771" y="3087"/>
                        </a:lnTo>
                        <a:lnTo>
                          <a:pt x="71228" y="3087"/>
                        </a:lnTo>
                        <a:lnTo>
                          <a:pt x="68151" y="17987"/>
                        </a:lnTo>
                        <a:cubicBezTo>
                          <a:pt x="72325" y="12291"/>
                          <a:pt x="77544" y="7880"/>
                          <a:pt x="83807" y="4754"/>
                        </a:cubicBezTo>
                        <a:cubicBezTo>
                          <a:pt x="90070" y="1628"/>
                          <a:pt x="97025" y="43"/>
                          <a:pt x="104670" y="0"/>
                        </a:cubicBezTo>
                        <a:close/>
                      </a:path>
                    </a:pathLst>
                  </a:custGeom>
                  <a:grp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1" name="Freeform: Shape 320">
                    <a:extLst>
                      <a:ext uri="{FF2B5EF4-FFF2-40B4-BE49-F238E27FC236}">
                        <a16:creationId xmlns:a16="http://schemas.microsoft.com/office/drawing/2014/main" id="{DBFF26C7-B302-AC81-3DFB-5BD17B2EDCA6}"/>
                      </a:ext>
                    </a:extLst>
                  </p:cNvPr>
                  <p:cNvSpPr/>
                  <p:nvPr/>
                </p:nvSpPr>
                <p:spPr>
                  <a:xfrm>
                    <a:off x="7774986" y="8454545"/>
                    <a:ext cx="132928" cy="139100"/>
                  </a:xfrm>
                  <a:custGeom>
                    <a:avLst/>
                    <a:gdLst>
                      <a:gd name="connsiteX0" fmla="*/ 82032 w 132928"/>
                      <a:gd name="connsiteY0" fmla="*/ 0 h 139100"/>
                      <a:gd name="connsiteX1" fmla="*/ 118664 w 132928"/>
                      <a:gd name="connsiteY1" fmla="*/ 10118 h 139100"/>
                      <a:gd name="connsiteX2" fmla="*/ 132928 w 132928"/>
                      <a:gd name="connsiteY2" fmla="*/ 36232 h 139100"/>
                      <a:gd name="connsiteX3" fmla="*/ 115707 w 132928"/>
                      <a:gd name="connsiteY3" fmla="*/ 70442 h 139100"/>
                      <a:gd name="connsiteX4" fmla="*/ 67622 w 132928"/>
                      <a:gd name="connsiteY4" fmla="*/ 81493 h 139100"/>
                      <a:gd name="connsiteX5" fmla="*/ 38288 w 132928"/>
                      <a:gd name="connsiteY5" fmla="*/ 81493 h 139100"/>
                      <a:gd name="connsiteX6" fmla="*/ 38288 w 132928"/>
                      <a:gd name="connsiteY6" fmla="*/ 82008 h 139100"/>
                      <a:gd name="connsiteX7" fmla="*/ 43884 w 132928"/>
                      <a:gd name="connsiteY7" fmla="*/ 98362 h 139100"/>
                      <a:gd name="connsiteX8" fmla="*/ 59902 w 132928"/>
                      <a:gd name="connsiteY8" fmla="*/ 103899 h 139100"/>
                      <a:gd name="connsiteX9" fmla="*/ 78269 w 132928"/>
                      <a:gd name="connsiteY9" fmla="*/ 100390 h 139100"/>
                      <a:gd name="connsiteX10" fmla="*/ 94898 w 132928"/>
                      <a:gd name="connsiteY10" fmla="*/ 91280 h 139100"/>
                      <a:gd name="connsiteX11" fmla="*/ 116997 w 132928"/>
                      <a:gd name="connsiteY11" fmla="*/ 119573 h 139100"/>
                      <a:gd name="connsiteX12" fmla="*/ 90773 w 132928"/>
                      <a:gd name="connsiteY12" fmla="*/ 133961 h 139100"/>
                      <a:gd name="connsiteX13" fmla="*/ 59902 w 132928"/>
                      <a:gd name="connsiteY13" fmla="*/ 139100 h 139100"/>
                      <a:gd name="connsiteX14" fmla="*/ 16161 w 132928"/>
                      <a:gd name="connsiteY14" fmla="*/ 123453 h 139100"/>
                      <a:gd name="connsiteX15" fmla="*/ 0 w 132928"/>
                      <a:gd name="connsiteY15" fmla="*/ 82523 h 139100"/>
                      <a:gd name="connsiteX16" fmla="*/ 11204 w 132928"/>
                      <a:gd name="connsiteY16" fmla="*/ 40784 h 139100"/>
                      <a:gd name="connsiteX17" fmla="*/ 40638 w 132928"/>
                      <a:gd name="connsiteY17" fmla="*/ 11223 h 139100"/>
                      <a:gd name="connsiteX18" fmla="*/ 82032 w 132928"/>
                      <a:gd name="connsiteY18" fmla="*/ 0 h 139100"/>
                      <a:gd name="connsiteX19" fmla="*/ 80488 w 132928"/>
                      <a:gd name="connsiteY19" fmla="*/ 34944 h 139100"/>
                      <a:gd name="connsiteX20" fmla="*/ 60546 w 132928"/>
                      <a:gd name="connsiteY20" fmla="*/ 40547 h 139100"/>
                      <a:gd name="connsiteX21" fmla="*/ 46007 w 132928"/>
                      <a:gd name="connsiteY21" fmla="*/ 55036 h 139100"/>
                      <a:gd name="connsiteX22" fmla="*/ 72768 w 132928"/>
                      <a:gd name="connsiteY22" fmla="*/ 55036 h 139100"/>
                      <a:gd name="connsiteX23" fmla="*/ 88819 w 132928"/>
                      <a:gd name="connsiteY23" fmla="*/ 51945 h 139100"/>
                      <a:gd name="connsiteX24" fmla="*/ 94641 w 132928"/>
                      <a:gd name="connsiteY24" fmla="*/ 43445 h 139100"/>
                      <a:gd name="connsiteX25" fmla="*/ 90653 w 132928"/>
                      <a:gd name="connsiteY25" fmla="*/ 37359 h 139100"/>
                      <a:gd name="connsiteX26" fmla="*/ 80488 w 132928"/>
                      <a:gd name="connsiteY26" fmla="*/ 34944 h 1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928" h="139100">
                        <a:moveTo>
                          <a:pt x="82032" y="0"/>
                        </a:moveTo>
                        <a:cubicBezTo>
                          <a:pt x="97201" y="177"/>
                          <a:pt x="109412" y="3550"/>
                          <a:pt x="118664" y="10118"/>
                        </a:cubicBezTo>
                        <a:cubicBezTo>
                          <a:pt x="127917" y="16686"/>
                          <a:pt x="132671" y="25391"/>
                          <a:pt x="132928" y="36232"/>
                        </a:cubicBezTo>
                        <a:cubicBezTo>
                          <a:pt x="132779" y="51145"/>
                          <a:pt x="127039" y="62548"/>
                          <a:pt x="115707" y="70442"/>
                        </a:cubicBezTo>
                        <a:cubicBezTo>
                          <a:pt x="104376" y="78336"/>
                          <a:pt x="88347" y="82020"/>
                          <a:pt x="67622" y="81493"/>
                        </a:cubicBezTo>
                        <a:lnTo>
                          <a:pt x="38288" y="81493"/>
                        </a:lnTo>
                        <a:lnTo>
                          <a:pt x="38288" y="82008"/>
                        </a:lnTo>
                        <a:cubicBezTo>
                          <a:pt x="38320" y="89230"/>
                          <a:pt x="40185" y="94681"/>
                          <a:pt x="43884" y="98362"/>
                        </a:cubicBezTo>
                        <a:cubicBezTo>
                          <a:pt x="47583" y="102043"/>
                          <a:pt x="52923" y="103888"/>
                          <a:pt x="59902" y="103899"/>
                        </a:cubicBezTo>
                        <a:cubicBezTo>
                          <a:pt x="66137" y="103840"/>
                          <a:pt x="72259" y="102670"/>
                          <a:pt x="78269" y="100390"/>
                        </a:cubicBezTo>
                        <a:cubicBezTo>
                          <a:pt x="84278" y="98110"/>
                          <a:pt x="89821" y="95073"/>
                          <a:pt x="94898" y="91280"/>
                        </a:cubicBezTo>
                        <a:lnTo>
                          <a:pt x="116997" y="119573"/>
                        </a:lnTo>
                        <a:cubicBezTo>
                          <a:pt x="109705" y="125782"/>
                          <a:pt x="100964" y="130578"/>
                          <a:pt x="90773" y="133961"/>
                        </a:cubicBezTo>
                        <a:cubicBezTo>
                          <a:pt x="80582" y="137344"/>
                          <a:pt x="70292" y="139057"/>
                          <a:pt x="59902" y="139100"/>
                        </a:cubicBezTo>
                        <a:cubicBezTo>
                          <a:pt x="41317" y="138849"/>
                          <a:pt x="26737" y="133634"/>
                          <a:pt x="16161" y="123453"/>
                        </a:cubicBezTo>
                        <a:cubicBezTo>
                          <a:pt x="5585" y="113271"/>
                          <a:pt x="198" y="99628"/>
                          <a:pt x="0" y="82523"/>
                        </a:cubicBezTo>
                        <a:cubicBezTo>
                          <a:pt x="175" y="67093"/>
                          <a:pt x="3909" y="53180"/>
                          <a:pt x="11204" y="40784"/>
                        </a:cubicBezTo>
                        <a:cubicBezTo>
                          <a:pt x="18500" y="28387"/>
                          <a:pt x="28310" y="18533"/>
                          <a:pt x="40638" y="11223"/>
                        </a:cubicBezTo>
                        <a:cubicBezTo>
                          <a:pt x="52964" y="3912"/>
                          <a:pt x="66762" y="172"/>
                          <a:pt x="82032" y="0"/>
                        </a:cubicBezTo>
                        <a:close/>
                        <a:moveTo>
                          <a:pt x="80488" y="34944"/>
                        </a:moveTo>
                        <a:cubicBezTo>
                          <a:pt x="73101" y="35041"/>
                          <a:pt x="66453" y="36908"/>
                          <a:pt x="60546" y="40547"/>
                        </a:cubicBezTo>
                        <a:cubicBezTo>
                          <a:pt x="54638" y="44185"/>
                          <a:pt x="49792" y="49015"/>
                          <a:pt x="46007" y="55036"/>
                        </a:cubicBezTo>
                        <a:lnTo>
                          <a:pt x="72768" y="55036"/>
                        </a:lnTo>
                        <a:cubicBezTo>
                          <a:pt x="79646" y="55004"/>
                          <a:pt x="84996" y="53973"/>
                          <a:pt x="88819" y="51945"/>
                        </a:cubicBezTo>
                        <a:cubicBezTo>
                          <a:pt x="92641" y="49916"/>
                          <a:pt x="94582" y="47083"/>
                          <a:pt x="94641" y="43445"/>
                        </a:cubicBezTo>
                        <a:cubicBezTo>
                          <a:pt x="94566" y="40949"/>
                          <a:pt x="93236" y="38921"/>
                          <a:pt x="90653" y="37359"/>
                        </a:cubicBezTo>
                        <a:cubicBezTo>
                          <a:pt x="88068" y="35797"/>
                          <a:pt x="84680" y="34992"/>
                          <a:pt x="80488" y="34944"/>
                        </a:cubicBezTo>
                        <a:close/>
                      </a:path>
                    </a:pathLst>
                  </a:custGeom>
                  <a:grp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2" name="Freeform: Shape 321">
                    <a:extLst>
                      <a:ext uri="{FF2B5EF4-FFF2-40B4-BE49-F238E27FC236}">
                        <a16:creationId xmlns:a16="http://schemas.microsoft.com/office/drawing/2014/main" id="{6CA3FBCF-5C24-3590-3D9F-0D31CC7C87E4}"/>
                      </a:ext>
                    </a:extLst>
                  </p:cNvPr>
                  <p:cNvSpPr/>
                  <p:nvPr/>
                </p:nvSpPr>
                <p:spPr>
                  <a:xfrm>
                    <a:off x="7905003" y="8454545"/>
                    <a:ext cx="133442" cy="139100"/>
                  </a:xfrm>
                  <a:custGeom>
                    <a:avLst/>
                    <a:gdLst>
                      <a:gd name="connsiteX0" fmla="*/ 81008 w 133442"/>
                      <a:gd name="connsiteY0" fmla="*/ 0 h 139100"/>
                      <a:gd name="connsiteX1" fmla="*/ 109921 w 133442"/>
                      <a:gd name="connsiteY1" fmla="*/ 5107 h 139100"/>
                      <a:gd name="connsiteX2" fmla="*/ 133442 w 133442"/>
                      <a:gd name="connsiteY2" fmla="*/ 17728 h 139100"/>
                      <a:gd name="connsiteX3" fmla="*/ 113646 w 133442"/>
                      <a:gd name="connsiteY3" fmla="*/ 44722 h 139100"/>
                      <a:gd name="connsiteX4" fmla="*/ 97585 w 133442"/>
                      <a:gd name="connsiteY4" fmla="*/ 35846 h 139100"/>
                      <a:gd name="connsiteX5" fmla="*/ 80751 w 133442"/>
                      <a:gd name="connsiteY5" fmla="*/ 32372 h 139100"/>
                      <a:gd name="connsiteX6" fmla="*/ 66328 w 133442"/>
                      <a:gd name="connsiteY6" fmla="*/ 35813 h 139100"/>
                      <a:gd name="connsiteX7" fmla="*/ 60404 w 133442"/>
                      <a:gd name="connsiteY7" fmla="*/ 43693 h 139100"/>
                      <a:gd name="connsiteX8" fmla="*/ 63559 w 133442"/>
                      <a:gd name="connsiteY8" fmla="*/ 47938 h 139100"/>
                      <a:gd name="connsiteX9" fmla="*/ 77917 w 133442"/>
                      <a:gd name="connsiteY9" fmla="*/ 52955 h 139100"/>
                      <a:gd name="connsiteX10" fmla="*/ 109116 w 133442"/>
                      <a:gd name="connsiteY10" fmla="*/ 64372 h 139100"/>
                      <a:gd name="connsiteX11" fmla="*/ 122383 w 133442"/>
                      <a:gd name="connsiteY11" fmla="*/ 90262 h 139100"/>
                      <a:gd name="connsiteX12" fmla="*/ 104517 w 133442"/>
                      <a:gd name="connsiteY12" fmla="*/ 125673 h 139100"/>
                      <a:gd name="connsiteX13" fmla="*/ 59633 w 133442"/>
                      <a:gd name="connsiteY13" fmla="*/ 139100 h 139100"/>
                      <a:gd name="connsiteX14" fmla="*/ 26255 w 133442"/>
                      <a:gd name="connsiteY14" fmla="*/ 133287 h 139100"/>
                      <a:gd name="connsiteX15" fmla="*/ 0 w 133442"/>
                      <a:gd name="connsiteY15" fmla="*/ 118032 h 139100"/>
                      <a:gd name="connsiteX16" fmla="*/ 21345 w 133442"/>
                      <a:gd name="connsiteY16" fmla="*/ 92063 h 139100"/>
                      <a:gd name="connsiteX17" fmla="*/ 40778 w 133442"/>
                      <a:gd name="connsiteY17" fmla="*/ 102612 h 139100"/>
                      <a:gd name="connsiteX18" fmla="*/ 61176 w 133442"/>
                      <a:gd name="connsiteY18" fmla="*/ 106214 h 139100"/>
                      <a:gd name="connsiteX19" fmla="*/ 76565 w 133442"/>
                      <a:gd name="connsiteY19" fmla="*/ 102933 h 139100"/>
                      <a:gd name="connsiteX20" fmla="*/ 82296 w 133442"/>
                      <a:gd name="connsiteY20" fmla="*/ 94636 h 139100"/>
                      <a:gd name="connsiteX21" fmla="*/ 79656 w 133442"/>
                      <a:gd name="connsiteY21" fmla="*/ 90455 h 139100"/>
                      <a:gd name="connsiteX22" fmla="*/ 65040 w 133442"/>
                      <a:gd name="connsiteY22" fmla="*/ 85116 h 139100"/>
                      <a:gd name="connsiteX23" fmla="*/ 42133 w 133442"/>
                      <a:gd name="connsiteY23" fmla="*/ 78408 h 139100"/>
                      <a:gd name="connsiteX24" fmla="*/ 26256 w 133442"/>
                      <a:gd name="connsiteY24" fmla="*/ 67983 h 139100"/>
                      <a:gd name="connsiteX25" fmla="*/ 20317 w 133442"/>
                      <a:gd name="connsiteY25" fmla="*/ 49096 h 139100"/>
                      <a:gd name="connsiteX26" fmla="*/ 37925 w 133442"/>
                      <a:gd name="connsiteY26" fmla="*/ 13749 h 139100"/>
                      <a:gd name="connsiteX27" fmla="*/ 81008 w 133442"/>
                      <a:gd name="connsiteY27" fmla="*/ 0 h 1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3442" h="139100">
                        <a:moveTo>
                          <a:pt x="81008" y="0"/>
                        </a:moveTo>
                        <a:cubicBezTo>
                          <a:pt x="91545" y="113"/>
                          <a:pt x="101182" y="1815"/>
                          <a:pt x="109921" y="5107"/>
                        </a:cubicBezTo>
                        <a:cubicBezTo>
                          <a:pt x="118659" y="8399"/>
                          <a:pt x="126499" y="12606"/>
                          <a:pt x="133442" y="17728"/>
                        </a:cubicBezTo>
                        <a:lnTo>
                          <a:pt x="113646" y="44722"/>
                        </a:lnTo>
                        <a:cubicBezTo>
                          <a:pt x="108774" y="41055"/>
                          <a:pt x="103421" y="38097"/>
                          <a:pt x="97585" y="35846"/>
                        </a:cubicBezTo>
                        <a:cubicBezTo>
                          <a:pt x="91749" y="33594"/>
                          <a:pt x="86138" y="32437"/>
                          <a:pt x="80751" y="32372"/>
                        </a:cubicBezTo>
                        <a:cubicBezTo>
                          <a:pt x="74945" y="32474"/>
                          <a:pt x="70137" y="33621"/>
                          <a:pt x="66328" y="35813"/>
                        </a:cubicBezTo>
                        <a:cubicBezTo>
                          <a:pt x="62518" y="38006"/>
                          <a:pt x="60543" y="40632"/>
                          <a:pt x="60404" y="43693"/>
                        </a:cubicBezTo>
                        <a:cubicBezTo>
                          <a:pt x="60200" y="45172"/>
                          <a:pt x="61252" y="46587"/>
                          <a:pt x="63559" y="47938"/>
                        </a:cubicBezTo>
                        <a:cubicBezTo>
                          <a:pt x="65866" y="49289"/>
                          <a:pt x="70652" y="50961"/>
                          <a:pt x="77917" y="52955"/>
                        </a:cubicBezTo>
                        <a:cubicBezTo>
                          <a:pt x="90230" y="55619"/>
                          <a:pt x="100629" y="59425"/>
                          <a:pt x="109116" y="64372"/>
                        </a:cubicBezTo>
                        <a:cubicBezTo>
                          <a:pt x="117602" y="69320"/>
                          <a:pt x="122024" y="77950"/>
                          <a:pt x="122383" y="90262"/>
                        </a:cubicBezTo>
                        <a:cubicBezTo>
                          <a:pt x="122020" y="105121"/>
                          <a:pt x="116065" y="116924"/>
                          <a:pt x="104517" y="125673"/>
                        </a:cubicBezTo>
                        <a:cubicBezTo>
                          <a:pt x="92970" y="134421"/>
                          <a:pt x="78009" y="138897"/>
                          <a:pt x="59633" y="139100"/>
                        </a:cubicBezTo>
                        <a:cubicBezTo>
                          <a:pt x="47689" y="139009"/>
                          <a:pt x="36563" y="137071"/>
                          <a:pt x="26255" y="133287"/>
                        </a:cubicBezTo>
                        <a:cubicBezTo>
                          <a:pt x="15947" y="129503"/>
                          <a:pt x="7195" y="124418"/>
                          <a:pt x="0" y="118032"/>
                        </a:cubicBezTo>
                        <a:lnTo>
                          <a:pt x="21345" y="92063"/>
                        </a:lnTo>
                        <a:cubicBezTo>
                          <a:pt x="27067" y="96705"/>
                          <a:pt x="33545" y="100221"/>
                          <a:pt x="40778" y="102612"/>
                        </a:cubicBezTo>
                        <a:cubicBezTo>
                          <a:pt x="48011" y="105002"/>
                          <a:pt x="54810" y="106203"/>
                          <a:pt x="61176" y="106214"/>
                        </a:cubicBezTo>
                        <a:cubicBezTo>
                          <a:pt x="67690" y="106149"/>
                          <a:pt x="72820" y="105056"/>
                          <a:pt x="76565" y="102933"/>
                        </a:cubicBezTo>
                        <a:cubicBezTo>
                          <a:pt x="80310" y="100811"/>
                          <a:pt x="82221" y="98045"/>
                          <a:pt x="82296" y="94636"/>
                        </a:cubicBezTo>
                        <a:cubicBezTo>
                          <a:pt x="82575" y="93371"/>
                          <a:pt x="81695" y="91977"/>
                          <a:pt x="79656" y="90455"/>
                        </a:cubicBezTo>
                        <a:cubicBezTo>
                          <a:pt x="77617" y="88933"/>
                          <a:pt x="72745" y="87153"/>
                          <a:pt x="65040" y="85116"/>
                        </a:cubicBezTo>
                        <a:cubicBezTo>
                          <a:pt x="56475" y="83104"/>
                          <a:pt x="48840" y="80868"/>
                          <a:pt x="42133" y="78408"/>
                        </a:cubicBezTo>
                        <a:cubicBezTo>
                          <a:pt x="35427" y="75947"/>
                          <a:pt x="30134" y="72472"/>
                          <a:pt x="26256" y="67983"/>
                        </a:cubicBezTo>
                        <a:cubicBezTo>
                          <a:pt x="22377" y="63493"/>
                          <a:pt x="20398" y="57197"/>
                          <a:pt x="20317" y="49096"/>
                        </a:cubicBezTo>
                        <a:cubicBezTo>
                          <a:pt x="20723" y="34451"/>
                          <a:pt x="26592" y="22668"/>
                          <a:pt x="37925" y="13749"/>
                        </a:cubicBezTo>
                        <a:cubicBezTo>
                          <a:pt x="49258" y="4829"/>
                          <a:pt x="63619" y="246"/>
                          <a:pt x="81008" y="0"/>
                        </a:cubicBezTo>
                        <a:close/>
                      </a:path>
                    </a:pathLst>
                  </a:custGeom>
                  <a:grp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3" name="Freeform: Shape 322">
                    <a:extLst>
                      <a:ext uri="{FF2B5EF4-FFF2-40B4-BE49-F238E27FC236}">
                        <a16:creationId xmlns:a16="http://schemas.microsoft.com/office/drawing/2014/main" id="{6A9535A1-5AFB-8FAA-932F-0785786D6C1C}"/>
                      </a:ext>
                    </a:extLst>
                  </p:cNvPr>
                  <p:cNvSpPr/>
                  <p:nvPr/>
                </p:nvSpPr>
                <p:spPr>
                  <a:xfrm>
                    <a:off x="6967415" y="8457632"/>
                    <a:ext cx="149648" cy="136013"/>
                  </a:xfrm>
                  <a:custGeom>
                    <a:avLst/>
                    <a:gdLst>
                      <a:gd name="connsiteX0" fmla="*/ 18764 w 149648"/>
                      <a:gd name="connsiteY0" fmla="*/ 0 h 136013"/>
                      <a:gd name="connsiteX1" fmla="*/ 60408 w 149648"/>
                      <a:gd name="connsiteY1" fmla="*/ 0 h 136013"/>
                      <a:gd name="connsiteX2" fmla="*/ 51029 w 149648"/>
                      <a:gd name="connsiteY2" fmla="*/ 44238 h 136013"/>
                      <a:gd name="connsiteX3" fmla="*/ 45942 w 149648"/>
                      <a:gd name="connsiteY3" fmla="*/ 68440 h 136013"/>
                      <a:gd name="connsiteX4" fmla="*/ 43844 w 149648"/>
                      <a:gd name="connsiteY4" fmla="*/ 79382 h 136013"/>
                      <a:gd name="connsiteX5" fmla="*/ 43434 w 149648"/>
                      <a:gd name="connsiteY5" fmla="*/ 83839 h 136013"/>
                      <a:gd name="connsiteX6" fmla="*/ 47742 w 149648"/>
                      <a:gd name="connsiteY6" fmla="*/ 95572 h 136013"/>
                      <a:gd name="connsiteX7" fmla="*/ 59379 w 149648"/>
                      <a:gd name="connsiteY7" fmla="*/ 99783 h 136013"/>
                      <a:gd name="connsiteX8" fmla="*/ 79569 w 149648"/>
                      <a:gd name="connsiteY8" fmla="*/ 92229 h 136013"/>
                      <a:gd name="connsiteX9" fmla="*/ 90510 w 149648"/>
                      <a:gd name="connsiteY9" fmla="*/ 74838 h 136013"/>
                      <a:gd name="connsiteX10" fmla="*/ 90510 w 149648"/>
                      <a:gd name="connsiteY10" fmla="*/ 75095 h 136013"/>
                      <a:gd name="connsiteX11" fmla="*/ 106195 w 149648"/>
                      <a:gd name="connsiteY11" fmla="*/ 0 h 136013"/>
                      <a:gd name="connsiteX12" fmla="*/ 149648 w 149648"/>
                      <a:gd name="connsiteY12" fmla="*/ 0 h 136013"/>
                      <a:gd name="connsiteX13" fmla="*/ 121879 w 149648"/>
                      <a:gd name="connsiteY13" fmla="*/ 132927 h 136013"/>
                      <a:gd name="connsiteX14" fmla="*/ 78426 w 149648"/>
                      <a:gd name="connsiteY14" fmla="*/ 132927 h 136013"/>
                      <a:gd name="connsiteX15" fmla="*/ 80982 w 149648"/>
                      <a:gd name="connsiteY15" fmla="*/ 120339 h 136013"/>
                      <a:gd name="connsiteX16" fmla="*/ 63591 w 149648"/>
                      <a:gd name="connsiteY16" fmla="*/ 131934 h 136013"/>
                      <a:gd name="connsiteX17" fmla="*/ 42150 w 149648"/>
                      <a:gd name="connsiteY17" fmla="*/ 136013 h 136013"/>
                      <a:gd name="connsiteX18" fmla="*/ 11344 w 149648"/>
                      <a:gd name="connsiteY18" fmla="*/ 124546 h 136013"/>
                      <a:gd name="connsiteX19" fmla="*/ 4 w 149648"/>
                      <a:gd name="connsiteY19" fmla="*/ 95154 h 136013"/>
                      <a:gd name="connsiteX20" fmla="*/ 586 w 149648"/>
                      <a:gd name="connsiteY20" fmla="*/ 87230 h 136013"/>
                      <a:gd name="connsiteX21" fmla="*/ 3120 w 149648"/>
                      <a:gd name="connsiteY21" fmla="*/ 73423 h 136013"/>
                      <a:gd name="connsiteX22" fmla="*/ 8786 w 149648"/>
                      <a:gd name="connsiteY22" fmla="*/ 46693 h 136013"/>
                      <a:gd name="connsiteX23" fmla="*/ 18764 w 149648"/>
                      <a:gd name="connsiteY23" fmla="*/ 0 h 13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648" h="136013">
                        <a:moveTo>
                          <a:pt x="18764" y="0"/>
                        </a:moveTo>
                        <a:lnTo>
                          <a:pt x="60408" y="0"/>
                        </a:lnTo>
                        <a:cubicBezTo>
                          <a:pt x="56458" y="18649"/>
                          <a:pt x="53332" y="33396"/>
                          <a:pt x="51029" y="44238"/>
                        </a:cubicBezTo>
                        <a:cubicBezTo>
                          <a:pt x="48727" y="55080"/>
                          <a:pt x="47031" y="63147"/>
                          <a:pt x="45942" y="68440"/>
                        </a:cubicBezTo>
                        <a:cubicBezTo>
                          <a:pt x="44853" y="73733"/>
                          <a:pt x="44154" y="77380"/>
                          <a:pt x="43844" y="79382"/>
                        </a:cubicBezTo>
                        <a:cubicBezTo>
                          <a:pt x="43535" y="81384"/>
                          <a:pt x="43398" y="82870"/>
                          <a:pt x="43434" y="83839"/>
                        </a:cubicBezTo>
                        <a:cubicBezTo>
                          <a:pt x="43488" y="88891"/>
                          <a:pt x="44924" y="92802"/>
                          <a:pt x="47742" y="95572"/>
                        </a:cubicBezTo>
                        <a:cubicBezTo>
                          <a:pt x="50560" y="98342"/>
                          <a:pt x="54439" y="99746"/>
                          <a:pt x="59379" y="99783"/>
                        </a:cubicBezTo>
                        <a:cubicBezTo>
                          <a:pt x="67041" y="99564"/>
                          <a:pt x="73771" y="97046"/>
                          <a:pt x="79569" y="92229"/>
                        </a:cubicBezTo>
                        <a:cubicBezTo>
                          <a:pt x="85368" y="87412"/>
                          <a:pt x="89015" y="81615"/>
                          <a:pt x="90510" y="74838"/>
                        </a:cubicBezTo>
                        <a:lnTo>
                          <a:pt x="90510" y="75095"/>
                        </a:lnTo>
                        <a:lnTo>
                          <a:pt x="106195" y="0"/>
                        </a:lnTo>
                        <a:lnTo>
                          <a:pt x="149648" y="0"/>
                        </a:lnTo>
                        <a:lnTo>
                          <a:pt x="121879" y="132927"/>
                        </a:lnTo>
                        <a:lnTo>
                          <a:pt x="78426" y="132927"/>
                        </a:lnTo>
                        <a:lnTo>
                          <a:pt x="80982" y="120339"/>
                        </a:lnTo>
                        <a:cubicBezTo>
                          <a:pt x="76037" y="125376"/>
                          <a:pt x="70240" y="129241"/>
                          <a:pt x="63591" y="131934"/>
                        </a:cubicBezTo>
                        <a:cubicBezTo>
                          <a:pt x="56942" y="134627"/>
                          <a:pt x="49795" y="135986"/>
                          <a:pt x="42150" y="136013"/>
                        </a:cubicBezTo>
                        <a:cubicBezTo>
                          <a:pt x="29038" y="135804"/>
                          <a:pt x="18769" y="131982"/>
                          <a:pt x="11344" y="124546"/>
                        </a:cubicBezTo>
                        <a:cubicBezTo>
                          <a:pt x="3918" y="117110"/>
                          <a:pt x="138" y="107313"/>
                          <a:pt x="4" y="95154"/>
                        </a:cubicBezTo>
                        <a:cubicBezTo>
                          <a:pt x="-29" y="92907"/>
                          <a:pt x="165" y="90265"/>
                          <a:pt x="586" y="87230"/>
                        </a:cubicBezTo>
                        <a:cubicBezTo>
                          <a:pt x="1007" y="84195"/>
                          <a:pt x="1852" y="79593"/>
                          <a:pt x="3120" y="73423"/>
                        </a:cubicBezTo>
                        <a:cubicBezTo>
                          <a:pt x="4388" y="67254"/>
                          <a:pt x="6277" y="58343"/>
                          <a:pt x="8786" y="46693"/>
                        </a:cubicBezTo>
                        <a:cubicBezTo>
                          <a:pt x="11295" y="35042"/>
                          <a:pt x="14621" y="19478"/>
                          <a:pt x="18764" y="0"/>
                        </a:cubicBezTo>
                        <a:close/>
                      </a:path>
                    </a:pathLst>
                  </a:custGeom>
                  <a:grp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grpSp>
      <p:sp>
        <p:nvSpPr>
          <p:cNvPr id="46" name="Rectangle 45">
            <a:extLst>
              <a:ext uri="{FF2B5EF4-FFF2-40B4-BE49-F238E27FC236}">
                <a16:creationId xmlns:a16="http://schemas.microsoft.com/office/drawing/2014/main" id="{AC9D680D-60AB-B055-0D14-B683C5E4FAD2}"/>
              </a:ext>
            </a:extLst>
          </p:cNvPr>
          <p:cNvSpPr/>
          <p:nvPr/>
        </p:nvSpPr>
        <p:spPr>
          <a:xfrm rot="10800000">
            <a:off x="0" y="1319457"/>
            <a:ext cx="12192000" cy="5552588"/>
          </a:xfrm>
          <a:prstGeom prst="rect">
            <a:avLst/>
          </a:prstGeom>
          <a:gradFill>
            <a:gsLst>
              <a:gs pos="0">
                <a:schemeClr val="bg1"/>
              </a:gs>
              <a:gs pos="100000">
                <a:srgbClr val="6E88A9">
                  <a:alpha val="17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Trapezoid 355">
            <a:extLst>
              <a:ext uri="{FF2B5EF4-FFF2-40B4-BE49-F238E27FC236}">
                <a16:creationId xmlns:a16="http://schemas.microsoft.com/office/drawing/2014/main" id="{F512056A-0C6F-6986-30D7-8AE78FF23A19}"/>
              </a:ext>
            </a:extLst>
          </p:cNvPr>
          <p:cNvSpPr/>
          <p:nvPr/>
        </p:nvSpPr>
        <p:spPr>
          <a:xfrm rot="16200000">
            <a:off x="733711" y="3034947"/>
            <a:ext cx="4710200" cy="1262930"/>
          </a:xfrm>
          <a:custGeom>
            <a:avLst/>
            <a:gdLst>
              <a:gd name="connsiteX0" fmla="*/ 0 w 3979950"/>
              <a:gd name="connsiteY0" fmla="*/ 1262930 h 1262930"/>
              <a:gd name="connsiteX1" fmla="*/ 504945 w 3979950"/>
              <a:gd name="connsiteY1" fmla="*/ 0 h 1262930"/>
              <a:gd name="connsiteX2" fmla="*/ 3475005 w 3979950"/>
              <a:gd name="connsiteY2" fmla="*/ 0 h 1262930"/>
              <a:gd name="connsiteX3" fmla="*/ 3979950 w 3979950"/>
              <a:gd name="connsiteY3" fmla="*/ 1262930 h 1262930"/>
              <a:gd name="connsiteX4" fmla="*/ 0 w 3979950"/>
              <a:gd name="connsiteY4" fmla="*/ 1262930 h 1262930"/>
              <a:gd name="connsiteX0" fmla="*/ 0 w 4214900"/>
              <a:gd name="connsiteY0" fmla="*/ 1262930 h 1262930"/>
              <a:gd name="connsiteX1" fmla="*/ 504945 w 4214900"/>
              <a:gd name="connsiteY1" fmla="*/ 0 h 1262930"/>
              <a:gd name="connsiteX2" fmla="*/ 3475005 w 4214900"/>
              <a:gd name="connsiteY2" fmla="*/ 0 h 1262930"/>
              <a:gd name="connsiteX3" fmla="*/ 4214900 w 4214900"/>
              <a:gd name="connsiteY3" fmla="*/ 1250230 h 1262930"/>
              <a:gd name="connsiteX4" fmla="*/ 0 w 4214900"/>
              <a:gd name="connsiteY4" fmla="*/ 1262930 h 1262930"/>
              <a:gd name="connsiteX0" fmla="*/ 0 w 4881650"/>
              <a:gd name="connsiteY0" fmla="*/ 1243880 h 1250230"/>
              <a:gd name="connsiteX1" fmla="*/ 1171695 w 4881650"/>
              <a:gd name="connsiteY1" fmla="*/ 0 h 1250230"/>
              <a:gd name="connsiteX2" fmla="*/ 4141755 w 4881650"/>
              <a:gd name="connsiteY2" fmla="*/ 0 h 1250230"/>
              <a:gd name="connsiteX3" fmla="*/ 4881650 w 4881650"/>
              <a:gd name="connsiteY3" fmla="*/ 1250230 h 1250230"/>
              <a:gd name="connsiteX4" fmla="*/ 0 w 4881650"/>
              <a:gd name="connsiteY4" fmla="*/ 1243880 h 1250230"/>
              <a:gd name="connsiteX0" fmla="*/ 0 w 4780050"/>
              <a:gd name="connsiteY0" fmla="*/ 1262930 h 1262930"/>
              <a:gd name="connsiteX1" fmla="*/ 1070095 w 4780050"/>
              <a:gd name="connsiteY1" fmla="*/ 0 h 1262930"/>
              <a:gd name="connsiteX2" fmla="*/ 4040155 w 4780050"/>
              <a:gd name="connsiteY2" fmla="*/ 0 h 1262930"/>
              <a:gd name="connsiteX3" fmla="*/ 4780050 w 4780050"/>
              <a:gd name="connsiteY3" fmla="*/ 1250230 h 1262930"/>
              <a:gd name="connsiteX4" fmla="*/ 0 w 4780050"/>
              <a:gd name="connsiteY4" fmla="*/ 1262930 h 1262930"/>
              <a:gd name="connsiteX0" fmla="*/ 0 w 4710200"/>
              <a:gd name="connsiteY0" fmla="*/ 1262930 h 1262930"/>
              <a:gd name="connsiteX1" fmla="*/ 1070095 w 4710200"/>
              <a:gd name="connsiteY1" fmla="*/ 0 h 1262930"/>
              <a:gd name="connsiteX2" fmla="*/ 4040155 w 4710200"/>
              <a:gd name="connsiteY2" fmla="*/ 0 h 1262930"/>
              <a:gd name="connsiteX3" fmla="*/ 4710200 w 4710200"/>
              <a:gd name="connsiteY3" fmla="*/ 1256580 h 1262930"/>
              <a:gd name="connsiteX4" fmla="*/ 0 w 4710200"/>
              <a:gd name="connsiteY4" fmla="*/ 1262930 h 1262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0200" h="1262930">
                <a:moveTo>
                  <a:pt x="0" y="1262930"/>
                </a:moveTo>
                <a:lnTo>
                  <a:pt x="1070095" y="0"/>
                </a:lnTo>
                <a:lnTo>
                  <a:pt x="4040155" y="0"/>
                </a:lnTo>
                <a:lnTo>
                  <a:pt x="4710200" y="1256580"/>
                </a:lnTo>
                <a:lnTo>
                  <a:pt x="0" y="1262930"/>
                </a:lnTo>
                <a:close/>
              </a:path>
            </a:pathLst>
          </a:custGeom>
          <a:gradFill>
            <a:gsLst>
              <a:gs pos="100000">
                <a:srgbClr val="034A6C">
                  <a:alpha val="0"/>
                </a:srgbClr>
              </a:gs>
              <a:gs pos="1000">
                <a:schemeClr val="accent1">
                  <a:lumMod val="75000"/>
                  <a:alpha val="27000"/>
                </a:schemeClr>
              </a:gs>
            </a:gsLst>
            <a:lin ang="16200000" scaled="1"/>
          </a:gradFill>
          <a:ln>
            <a:noFill/>
          </a:ln>
          <a:effectLst>
            <a:outerShdw blurRad="317500" dist="228600" dir="5400000" sx="93000" sy="93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b"/>
          <a:lstStyle/>
          <a:p>
            <a:pPr>
              <a:lnSpc>
                <a:spcPct val="90000"/>
              </a:lnSpc>
              <a:spcBef>
                <a:spcPts val="1000"/>
              </a:spcBef>
              <a:spcAft>
                <a:spcPts val="526"/>
              </a:spcAft>
            </a:pPr>
            <a:endParaRPr lang="en-US" sz="1100">
              <a:solidFill>
                <a:srgbClr val="FFFFFF"/>
              </a:solidFill>
            </a:endParaRPr>
          </a:p>
        </p:txBody>
      </p:sp>
      <p:sp>
        <p:nvSpPr>
          <p:cNvPr id="352" name="Freeform: Shape 351">
            <a:extLst>
              <a:ext uri="{FF2B5EF4-FFF2-40B4-BE49-F238E27FC236}">
                <a16:creationId xmlns:a16="http://schemas.microsoft.com/office/drawing/2014/main" id="{6F91343F-E755-7ED8-E00C-6A9E4D1105E2}"/>
              </a:ext>
            </a:extLst>
          </p:cNvPr>
          <p:cNvSpPr/>
          <p:nvPr/>
        </p:nvSpPr>
        <p:spPr>
          <a:xfrm>
            <a:off x="215900" y="1854200"/>
            <a:ext cx="2476500" cy="2946400"/>
          </a:xfrm>
          <a:custGeom>
            <a:avLst/>
            <a:gdLst>
              <a:gd name="connsiteX0" fmla="*/ 196850 w 2476500"/>
              <a:gd name="connsiteY0" fmla="*/ 0 h 3232150"/>
              <a:gd name="connsiteX1" fmla="*/ 2292350 w 2476500"/>
              <a:gd name="connsiteY1" fmla="*/ 19050 h 3232150"/>
              <a:gd name="connsiteX2" fmla="*/ 2476500 w 2476500"/>
              <a:gd name="connsiteY2" fmla="*/ 3232150 h 3232150"/>
              <a:gd name="connsiteX3" fmla="*/ 0 w 2476500"/>
              <a:gd name="connsiteY3" fmla="*/ 3225800 h 3232150"/>
              <a:gd name="connsiteX4" fmla="*/ 196850 w 2476500"/>
              <a:gd name="connsiteY4" fmla="*/ 0 h 3232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3232150">
                <a:moveTo>
                  <a:pt x="196850" y="0"/>
                </a:moveTo>
                <a:lnTo>
                  <a:pt x="2292350" y="19050"/>
                </a:lnTo>
                <a:lnTo>
                  <a:pt x="2476500" y="3232150"/>
                </a:lnTo>
                <a:lnTo>
                  <a:pt x="0" y="3225800"/>
                </a:lnTo>
                <a:lnTo>
                  <a:pt x="196850" y="0"/>
                </a:lnTo>
                <a:close/>
              </a:path>
            </a:pathLst>
          </a:custGeom>
          <a:gradFill>
            <a:gsLst>
              <a:gs pos="100000">
                <a:srgbClr val="034A6C">
                  <a:alpha val="0"/>
                </a:srgbClr>
              </a:gs>
              <a:gs pos="1000">
                <a:schemeClr val="accent1">
                  <a:lumMod val="75000"/>
                </a:schemeClr>
              </a:gs>
            </a:gsLst>
            <a:lin ang="16200000" scaled="1"/>
          </a:gradFill>
          <a:ln>
            <a:noFill/>
          </a:ln>
          <a:effectLst>
            <a:outerShdw blurRad="317500" dist="228600" dir="5400000" sx="93000" sy="93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b"/>
          <a:lstStyle/>
          <a:p>
            <a:pPr>
              <a:lnSpc>
                <a:spcPct val="90000"/>
              </a:lnSpc>
              <a:spcBef>
                <a:spcPts val="1000"/>
              </a:spcBef>
              <a:spcAft>
                <a:spcPts val="526"/>
              </a:spcAft>
            </a:pPr>
            <a:endParaRPr lang="en-US" sz="1100">
              <a:solidFill>
                <a:srgbClr val="FFFFFF"/>
              </a:solidFill>
            </a:endParaRPr>
          </a:p>
        </p:txBody>
      </p:sp>
      <p:pic>
        <p:nvPicPr>
          <p:cNvPr id="53" name="Picture 52" descr="A white sheet of paper&#10;&#10;Description automatically generated">
            <a:extLst>
              <a:ext uri="{FF2B5EF4-FFF2-40B4-BE49-F238E27FC236}">
                <a16:creationId xmlns:a16="http://schemas.microsoft.com/office/drawing/2014/main" id="{E6AE7C9F-CF14-C74E-7CCC-B8CFB482FD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4999" y="1027628"/>
            <a:ext cx="4388023" cy="5435289"/>
          </a:xfrm>
          <a:prstGeom prst="rect">
            <a:avLst/>
          </a:prstGeom>
        </p:spPr>
      </p:pic>
      <p:pic>
        <p:nvPicPr>
          <p:cNvPr id="52" name="Picture 51" descr="A white sheet of paper&#10;&#10;Description automatically generated">
            <a:extLst>
              <a:ext uri="{FF2B5EF4-FFF2-40B4-BE49-F238E27FC236}">
                <a16:creationId xmlns:a16="http://schemas.microsoft.com/office/drawing/2014/main" id="{DF1C8EA8-060A-CC35-E2EE-8E59FEB654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0778" y="1023764"/>
            <a:ext cx="4388023" cy="5435289"/>
          </a:xfrm>
          <a:prstGeom prst="rect">
            <a:avLst/>
          </a:prstGeom>
        </p:spPr>
      </p:pic>
      <p:sp>
        <p:nvSpPr>
          <p:cNvPr id="4" name="Slide Number Placeholder 3">
            <a:extLst>
              <a:ext uri="{FF2B5EF4-FFF2-40B4-BE49-F238E27FC236}">
                <a16:creationId xmlns:a16="http://schemas.microsoft.com/office/drawing/2014/main" id="{0C1F58AB-79B2-6C32-ED91-C3D1FC49FCA6}"/>
              </a:ext>
            </a:extLst>
          </p:cNvPr>
          <p:cNvSpPr>
            <a:spLocks noGrp="1"/>
          </p:cNvSpPr>
          <p:nvPr>
            <p:ph type="sldNum" sz="quarter" idx="4294967295"/>
          </p:nvPr>
        </p:nvSpPr>
        <p:spPr>
          <a:xfrm>
            <a:off x="9442849" y="63796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1D689A-8E65-4243-8A33-8D4469F15AB4}" type="slidenum">
              <a:rPr kumimoji="0" lang="en-US" sz="1000" b="0" i="0" u="none" strike="noStrike" kern="1200" cap="none" spc="0" normalizeH="0" baseline="0" noProof="0" smtClean="0">
                <a:ln>
                  <a:noFill/>
                </a:ln>
                <a:solidFill>
                  <a:srgbClr val="111C4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111C4E"/>
              </a:solidFill>
              <a:effectLst/>
              <a:uLnTx/>
              <a:uFillTx/>
              <a:latin typeface="Arial" panose="020B0604020202020204" pitchFamily="34" charset="0"/>
              <a:ea typeface="+mn-ea"/>
              <a:cs typeface="Arial" panose="020B0604020202020204" pitchFamily="34" charset="0"/>
            </a:endParaRPr>
          </a:p>
        </p:txBody>
      </p:sp>
      <p:sp>
        <p:nvSpPr>
          <p:cNvPr id="7" name="Title 6">
            <a:extLst>
              <a:ext uri="{FF2B5EF4-FFF2-40B4-BE49-F238E27FC236}">
                <a16:creationId xmlns:a16="http://schemas.microsoft.com/office/drawing/2014/main" id="{B861A2B9-5A0E-E68B-0731-01D2C05A2A0C}"/>
              </a:ext>
            </a:extLst>
          </p:cNvPr>
          <p:cNvSpPr>
            <a:spLocks noGrp="1"/>
          </p:cNvSpPr>
          <p:nvPr>
            <p:ph type="title"/>
          </p:nvPr>
        </p:nvSpPr>
        <p:spPr>
          <a:xfrm>
            <a:off x="1352551" y="299826"/>
            <a:ext cx="10629899" cy="677002"/>
          </a:xfrm>
        </p:spPr>
        <p:txBody>
          <a:bodyPr/>
          <a:lstStyle/>
          <a:p>
            <a:r>
              <a:rPr lang="en-US" dirty="0"/>
              <a:t>Digital Engineering Guidance</a:t>
            </a:r>
          </a:p>
        </p:txBody>
      </p:sp>
      <p:sp>
        <p:nvSpPr>
          <p:cNvPr id="17" name="Rectangle 16">
            <a:extLst>
              <a:ext uri="{FF2B5EF4-FFF2-40B4-BE49-F238E27FC236}">
                <a16:creationId xmlns:a16="http://schemas.microsoft.com/office/drawing/2014/main" id="{E7F41DDE-A8D5-50CE-E589-0CE31DE70BEC}"/>
              </a:ext>
            </a:extLst>
          </p:cNvPr>
          <p:cNvSpPr>
            <a:spLocks noChangeAspect="1"/>
          </p:cNvSpPr>
          <p:nvPr/>
        </p:nvSpPr>
        <p:spPr>
          <a:xfrm>
            <a:off x="3776033" y="1413536"/>
            <a:ext cx="3564568" cy="4681147"/>
          </a:xfrm>
          <a:prstGeom prst="rect">
            <a:avLst/>
          </a:prstGeom>
          <a:no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9063" algn="ctr"/>
            <a:r>
              <a:rPr lang="en-US" sz="1600" dirty="0">
                <a:solidFill>
                  <a:schemeClr val="bg2">
                    <a:lumMod val="25000"/>
                  </a:schemeClr>
                </a:solidFill>
                <a:latin typeface="Franklin Gothic Demi" panose="020B0703020102020204" pitchFamily="34" charset="0"/>
              </a:rPr>
              <a:t>DODI 5000.97 – </a:t>
            </a:r>
            <a:br>
              <a:rPr lang="en-US" sz="1600" dirty="0">
                <a:solidFill>
                  <a:schemeClr val="bg2">
                    <a:lumMod val="25000"/>
                  </a:schemeClr>
                </a:solidFill>
                <a:latin typeface="Franklin Gothic Demi" panose="020B0703020102020204" pitchFamily="34" charset="0"/>
              </a:rPr>
            </a:br>
            <a:r>
              <a:rPr lang="en-US" sz="1600" dirty="0">
                <a:solidFill>
                  <a:schemeClr val="bg2">
                    <a:lumMod val="25000"/>
                  </a:schemeClr>
                </a:solidFill>
                <a:latin typeface="Franklin Gothic Demi" panose="020B0703020102020204" pitchFamily="34" charset="0"/>
              </a:rPr>
              <a:t>Digital Engineering</a:t>
            </a:r>
          </a:p>
          <a:p>
            <a:pPr marL="119063" algn="ctr"/>
            <a:r>
              <a:rPr lang="en-US" sz="1600" dirty="0">
                <a:solidFill>
                  <a:schemeClr val="bg2">
                    <a:lumMod val="25000"/>
                  </a:schemeClr>
                </a:solidFill>
                <a:latin typeface="Franklin Gothic Demi" panose="020B0703020102020204" pitchFamily="34" charset="0"/>
              </a:rPr>
              <a:t>Guidance per OUSD (R&amp;E)</a:t>
            </a:r>
          </a:p>
          <a:p>
            <a:pPr marL="119063" algn="ctr"/>
            <a:r>
              <a:rPr lang="en-US" sz="1600" dirty="0">
                <a:solidFill>
                  <a:schemeClr val="bg2">
                    <a:lumMod val="25000"/>
                  </a:schemeClr>
                </a:solidFill>
                <a:latin typeface="Franklin Gothic Demi" panose="020B0703020102020204" pitchFamily="34" charset="0"/>
              </a:rPr>
              <a:t>Effective December 21, 2023</a:t>
            </a:r>
          </a:p>
          <a:p>
            <a:pPr marL="119063"/>
            <a:endParaRPr lang="en-US" sz="1200" dirty="0">
              <a:solidFill>
                <a:schemeClr val="bg2">
                  <a:lumMod val="25000"/>
                </a:schemeClr>
              </a:solidFill>
              <a:latin typeface="Franklin Gothic Medium Cond" panose="020B0606030402020204" pitchFamily="34" charset="0"/>
            </a:endParaRPr>
          </a:p>
          <a:p>
            <a:pPr marL="119063"/>
            <a:endParaRPr lang="en-US" sz="1200" dirty="0">
              <a:solidFill>
                <a:schemeClr val="bg2">
                  <a:lumMod val="25000"/>
                </a:schemeClr>
              </a:solidFill>
              <a:latin typeface="Franklin Gothic Medium Cond" panose="020B0606030402020204" pitchFamily="34" charset="0"/>
            </a:endParaRPr>
          </a:p>
          <a:p>
            <a:pPr marL="119063"/>
            <a:r>
              <a:rPr lang="en-US" sz="1200" dirty="0">
                <a:solidFill>
                  <a:schemeClr val="bg2">
                    <a:lumMod val="25000"/>
                  </a:schemeClr>
                </a:solidFill>
                <a:latin typeface="Franklin Gothic Demi" panose="020B0703020102020204" pitchFamily="34" charset="0"/>
              </a:rPr>
              <a:t>Section 1.2 Policy (in part): </a:t>
            </a:r>
          </a:p>
          <a:p>
            <a:pPr marL="119063" algn="just"/>
            <a:r>
              <a:rPr lang="en-US" sz="1200" dirty="0">
                <a:solidFill>
                  <a:schemeClr val="bg2">
                    <a:lumMod val="25000"/>
                  </a:schemeClr>
                </a:solidFill>
                <a:latin typeface="Franklin Gothic Medium Cond" panose="020B0606030402020204" pitchFamily="34" charset="0"/>
              </a:rPr>
              <a:t>DoD will use digital engineering methodologies, technologies, and practices across the life cycle of defense acquisition programs, systems, and systems of systems to support research, engineering, and management activities.</a:t>
            </a:r>
          </a:p>
          <a:p>
            <a:pPr marL="119063" algn="just"/>
            <a:endParaRPr lang="en-US" sz="1200" dirty="0">
              <a:solidFill>
                <a:schemeClr val="bg2">
                  <a:lumMod val="25000"/>
                </a:schemeClr>
              </a:solidFill>
              <a:latin typeface="Franklin Gothic Medium Cond" panose="020B0606030402020204" pitchFamily="34" charset="0"/>
            </a:endParaRPr>
          </a:p>
          <a:p>
            <a:pPr marL="119063"/>
            <a:r>
              <a:rPr lang="en-US" sz="1200" dirty="0">
                <a:solidFill>
                  <a:schemeClr val="bg2">
                    <a:lumMod val="25000"/>
                  </a:schemeClr>
                </a:solidFill>
                <a:latin typeface="Franklin Gothic Demi" panose="020B0703020102020204" pitchFamily="34" charset="0"/>
              </a:rPr>
              <a:t>Section 2.2 Responsibilities: </a:t>
            </a:r>
          </a:p>
          <a:p>
            <a:pPr marL="119063" algn="just"/>
            <a:r>
              <a:rPr lang="en-US" sz="1200" dirty="0">
                <a:solidFill>
                  <a:schemeClr val="bg2">
                    <a:lumMod val="25000"/>
                  </a:schemeClr>
                </a:solidFill>
                <a:latin typeface="Franklin Gothic Medium Cond" panose="020B0606030402020204" pitchFamily="34" charset="0"/>
              </a:rPr>
              <a:t>Director, DoD Test Resource Management Center (</a:t>
            </a:r>
            <a:r>
              <a:rPr lang="en-US" sz="1200" dirty="0">
                <a:solidFill>
                  <a:schemeClr val="tx2">
                    <a:lumMod val="75000"/>
                  </a:schemeClr>
                </a:solidFill>
                <a:latin typeface="Franklin Gothic Medium Cond" panose="020B0606030402020204" pitchFamily="34" charset="0"/>
              </a:rPr>
              <a:t>TRMC</a:t>
            </a:r>
            <a:r>
              <a:rPr lang="en-US" sz="1200" dirty="0">
                <a:solidFill>
                  <a:schemeClr val="bg2">
                    <a:lumMod val="25000"/>
                  </a:schemeClr>
                </a:solidFill>
                <a:latin typeface="Franklin Gothic Medium Cond" panose="020B0606030402020204" pitchFamily="34" charset="0"/>
              </a:rPr>
              <a:t>)</a:t>
            </a:r>
          </a:p>
          <a:p>
            <a:pPr marL="119063" algn="just"/>
            <a:endParaRPr lang="en-US" sz="1200" dirty="0">
              <a:solidFill>
                <a:schemeClr val="bg2">
                  <a:lumMod val="25000"/>
                </a:schemeClr>
              </a:solidFill>
              <a:latin typeface="Franklin Gothic Medium Cond" panose="020B0606030402020204" pitchFamily="34" charset="0"/>
            </a:endParaRPr>
          </a:p>
          <a:p>
            <a:pPr marL="119063" algn="just"/>
            <a:r>
              <a:rPr lang="en-US" sz="1200" dirty="0">
                <a:solidFill>
                  <a:schemeClr val="bg2">
                    <a:lumMod val="25000"/>
                  </a:schemeClr>
                </a:solidFill>
                <a:latin typeface="Franklin Gothic Medium Cond" panose="020B0606030402020204" pitchFamily="34" charset="0"/>
              </a:rPr>
              <a:t>a. </a:t>
            </a:r>
            <a:r>
              <a:rPr lang="en-US" sz="1200" dirty="0">
                <a:solidFill>
                  <a:srgbClr val="265CAA"/>
                </a:solidFill>
                <a:latin typeface="Franklin Gothic Medium Cond" panose="020B0606030402020204" pitchFamily="34" charset="0"/>
              </a:rPr>
              <a:t>Develops and maintains a core DoD-wide digital engineering </a:t>
            </a:r>
            <a:r>
              <a:rPr lang="en-US" sz="1200" b="1" i="1" dirty="0">
                <a:solidFill>
                  <a:srgbClr val="265CAA"/>
                </a:solidFill>
                <a:latin typeface="Franklin Gothic Medium Cond" panose="020B0606030402020204" pitchFamily="34" charset="0"/>
              </a:rPr>
              <a:t>infrastructure capability, methodologies, and practices to support acquisition programs. </a:t>
            </a:r>
          </a:p>
          <a:p>
            <a:pPr marL="119063" algn="just"/>
            <a:endParaRPr lang="en-US" sz="1200" dirty="0">
              <a:solidFill>
                <a:schemeClr val="bg2">
                  <a:lumMod val="25000"/>
                </a:schemeClr>
              </a:solidFill>
              <a:latin typeface="Franklin Gothic Medium Cond" panose="020B0606030402020204" pitchFamily="34" charset="0"/>
            </a:endParaRPr>
          </a:p>
          <a:p>
            <a:pPr marL="119063" algn="just"/>
            <a:r>
              <a:rPr lang="en-US" sz="1200" dirty="0">
                <a:solidFill>
                  <a:schemeClr val="bg2">
                    <a:lumMod val="25000"/>
                  </a:schemeClr>
                </a:solidFill>
                <a:latin typeface="Franklin Gothic Medium Cond" panose="020B0606030402020204" pitchFamily="34" charset="0"/>
              </a:rPr>
              <a:t>b. </a:t>
            </a:r>
            <a:r>
              <a:rPr lang="en-US" sz="1200" dirty="0">
                <a:solidFill>
                  <a:srgbClr val="265CAA"/>
                </a:solidFill>
                <a:latin typeface="Franklin Gothic Medium Cond" panose="020B0606030402020204" pitchFamily="34" charset="0"/>
              </a:rPr>
              <a:t>Develops and maintains the methodology for distributed developmental testing which may be necessary to support digital engineering capabilities.</a:t>
            </a:r>
          </a:p>
        </p:txBody>
      </p:sp>
      <p:sp>
        <p:nvSpPr>
          <p:cNvPr id="21" name="Rectangle 20">
            <a:extLst>
              <a:ext uri="{FF2B5EF4-FFF2-40B4-BE49-F238E27FC236}">
                <a16:creationId xmlns:a16="http://schemas.microsoft.com/office/drawing/2014/main" id="{EDEE7392-C3E8-E27C-4485-88C987A64661}"/>
              </a:ext>
            </a:extLst>
          </p:cNvPr>
          <p:cNvSpPr>
            <a:spLocks noChangeAspect="1"/>
          </p:cNvSpPr>
          <p:nvPr/>
        </p:nvSpPr>
        <p:spPr>
          <a:xfrm>
            <a:off x="7873542" y="1413537"/>
            <a:ext cx="3353258" cy="4681146"/>
          </a:xfrm>
          <a:prstGeom prst="rect">
            <a:avLst/>
          </a:prstGeom>
          <a:no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9063"/>
            <a:r>
              <a:rPr lang="en-US" sz="1200">
                <a:solidFill>
                  <a:schemeClr val="bg2">
                    <a:lumMod val="25000"/>
                  </a:schemeClr>
                </a:solidFill>
                <a:latin typeface="Franklin Gothic Demi" panose="020B0703020102020204" pitchFamily="34" charset="0"/>
              </a:rPr>
              <a:t>Section 3.1 Digital Engineering:</a:t>
            </a:r>
          </a:p>
          <a:p>
            <a:pPr marL="119063" algn="just"/>
            <a:r>
              <a:rPr lang="en-US" sz="1200">
                <a:solidFill>
                  <a:schemeClr val="bg2">
                    <a:lumMod val="25000"/>
                  </a:schemeClr>
                </a:solidFill>
                <a:latin typeface="Franklin Gothic Medium Cond" panose="020B0606030402020204" pitchFamily="34" charset="0"/>
              </a:rPr>
              <a:t>Digital engineering is a means of using and integrating digital models and the underlying data to support the development, test and evaluation, and sustainment of a system.</a:t>
            </a:r>
          </a:p>
          <a:p>
            <a:pPr marL="119063" algn="just"/>
            <a:endParaRPr lang="en-US" sz="1200">
              <a:solidFill>
                <a:schemeClr val="bg2">
                  <a:lumMod val="25000"/>
                </a:schemeClr>
              </a:solidFill>
              <a:latin typeface="Franklin Gothic Medium Cond" panose="020B0606030402020204" pitchFamily="34" charset="0"/>
            </a:endParaRPr>
          </a:p>
          <a:p>
            <a:pPr marL="119063" algn="just"/>
            <a:r>
              <a:rPr lang="en-US" sz="1200">
                <a:solidFill>
                  <a:schemeClr val="bg2">
                    <a:lumMod val="25000"/>
                  </a:schemeClr>
                </a:solidFill>
                <a:latin typeface="Franklin Gothic Medium Cond" panose="020B0606030402020204" pitchFamily="34" charset="0"/>
              </a:rPr>
              <a:t>“ .. </a:t>
            </a:r>
            <a:r>
              <a:rPr lang="en-US" sz="1200">
                <a:solidFill>
                  <a:srgbClr val="BD9B39"/>
                </a:solidFill>
                <a:latin typeface="Franklin Gothic Medium Cond" panose="020B0606030402020204" pitchFamily="34" charset="0"/>
              </a:rPr>
              <a:t>critical practice necessary to support acquisition and sustainment in an environment of increasing global challenges, complexity, dynamic threats, rapidly evolving technologies, supply instability, and increasing life expectancy of DoD systems currently in operation</a:t>
            </a:r>
            <a:r>
              <a:rPr lang="en-US" sz="1200">
                <a:solidFill>
                  <a:schemeClr val="bg2">
                    <a:lumMod val="25000"/>
                  </a:schemeClr>
                </a:solidFill>
                <a:latin typeface="Franklin Gothic Medium Cond" panose="020B0606030402020204" pitchFamily="34" charset="0"/>
              </a:rPr>
              <a:t>.”</a:t>
            </a:r>
          </a:p>
          <a:p>
            <a:pPr marL="119063" algn="just"/>
            <a:endParaRPr lang="en-US" sz="1200">
              <a:solidFill>
                <a:schemeClr val="bg2">
                  <a:lumMod val="25000"/>
                </a:schemeClr>
              </a:solidFill>
              <a:latin typeface="Franklin Gothic Medium Cond" panose="020B0606030402020204" pitchFamily="34" charset="0"/>
            </a:endParaRPr>
          </a:p>
          <a:p>
            <a:pPr marL="119063" algn="just"/>
            <a:r>
              <a:rPr lang="en-US" sz="1200">
                <a:solidFill>
                  <a:srgbClr val="41763E"/>
                </a:solidFill>
                <a:latin typeface="Franklin Gothic Medium Cond" panose="020B0606030402020204" pitchFamily="34" charset="0"/>
              </a:rPr>
              <a:t>“ .. enable faster, smarter, data-driven decisions throughout the system life cycle. Digital engineering should enable faster, higher-quality decision making in weapon system design, development, testing, fielding, and sustainment.” </a:t>
            </a:r>
          </a:p>
          <a:p>
            <a:pPr marL="119063" algn="just"/>
            <a:endParaRPr lang="en-US" sz="1200">
              <a:solidFill>
                <a:srgbClr val="41763E"/>
              </a:solidFill>
              <a:latin typeface="Franklin Gothic Medium Cond" panose="020B0606030402020204" pitchFamily="34" charset="0"/>
            </a:endParaRPr>
          </a:p>
          <a:p>
            <a:pPr marL="119063" algn="just"/>
            <a:r>
              <a:rPr lang="en-US" sz="1200">
                <a:solidFill>
                  <a:srgbClr val="41763E"/>
                </a:solidFill>
                <a:latin typeface="Franklin Gothic Medium Cond" panose="020B0606030402020204" pitchFamily="34" charset="0"/>
              </a:rPr>
              <a:t>“.. enable more rapid delivery of warfighting capabilities to the field.”</a:t>
            </a:r>
          </a:p>
        </p:txBody>
      </p:sp>
      <p:pic>
        <p:nvPicPr>
          <p:cNvPr id="58" name="Picture 57" descr="Shape&#10;&#10;Description automatically generated with medium confidence">
            <a:extLst>
              <a:ext uri="{FF2B5EF4-FFF2-40B4-BE49-F238E27FC236}">
                <a16:creationId xmlns:a16="http://schemas.microsoft.com/office/drawing/2014/main" id="{BBA87890-1149-600B-DC14-D2215B4B89AC}"/>
              </a:ext>
            </a:extLst>
          </p:cNvPr>
          <p:cNvPicPr>
            <a:picLocks noChangeAspect="1"/>
          </p:cNvPicPr>
          <p:nvPr>
            <p:custDataLst>
              <p:custData r:id="rId1"/>
            </p:custDataLst>
          </p:nvPr>
        </p:nvPicPr>
        <p:blipFill>
          <a:blip r:embed="rId6">
            <a:extLst>
              <a:ext uri="{28A0092B-C50C-407E-A947-70E740481C1C}">
                <a14:useLocalDpi xmlns:a14="http://schemas.microsoft.com/office/drawing/2010/main" val="0"/>
              </a:ext>
            </a:extLst>
          </a:blip>
          <a:stretch>
            <a:fillRect/>
          </a:stretch>
        </p:blipFill>
        <p:spPr>
          <a:xfrm>
            <a:off x="653421" y="6173820"/>
            <a:ext cx="1506226" cy="441943"/>
          </a:xfrm>
          <a:prstGeom prst="rect">
            <a:avLst/>
          </a:prstGeom>
        </p:spPr>
      </p:pic>
      <p:pic>
        <p:nvPicPr>
          <p:cNvPr id="185" name="Picture 184" descr="Shape&#10;&#10;Description automatically generated with medium confidence">
            <a:extLst>
              <a:ext uri="{FF2B5EF4-FFF2-40B4-BE49-F238E27FC236}">
                <a16:creationId xmlns:a16="http://schemas.microsoft.com/office/drawing/2014/main" id="{968958F1-0463-B673-A23B-C63CD54FDB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0344" y="5719844"/>
            <a:ext cx="3106156" cy="1230331"/>
          </a:xfrm>
          <a:prstGeom prst="rect">
            <a:avLst/>
          </a:prstGeom>
        </p:spPr>
      </p:pic>
      <p:sp>
        <p:nvSpPr>
          <p:cNvPr id="186" name="Rectangle: Rounded Corners 185">
            <a:extLst>
              <a:ext uri="{FF2B5EF4-FFF2-40B4-BE49-F238E27FC236}">
                <a16:creationId xmlns:a16="http://schemas.microsoft.com/office/drawing/2014/main" id="{528635DE-25DF-32E2-3ED3-420F474CF7E1}"/>
              </a:ext>
            </a:extLst>
          </p:cNvPr>
          <p:cNvSpPr/>
          <p:nvPr/>
        </p:nvSpPr>
        <p:spPr>
          <a:xfrm>
            <a:off x="8314860" y="5664201"/>
            <a:ext cx="2997125" cy="1036312"/>
          </a:xfrm>
          <a:prstGeom prst="roundRect">
            <a:avLst>
              <a:gd name="adj" fmla="val 2987"/>
            </a:avLst>
          </a:prstGeom>
          <a:gradFill>
            <a:gsLst>
              <a:gs pos="0">
                <a:srgbClr val="D3DDE3"/>
              </a:gs>
              <a:gs pos="100000">
                <a:srgbClr val="E0E7EC"/>
              </a:gs>
            </a:gsLst>
            <a:lin ang="5400000" scaled="1"/>
          </a:gradFill>
          <a:ln>
            <a:gradFill>
              <a:gsLst>
                <a:gs pos="0">
                  <a:schemeClr val="accent1">
                    <a:lumMod val="5000"/>
                    <a:lumOff val="95000"/>
                    <a:alpha val="76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5" name="Picture 364" descr="A white paper with a blue emblem&#10;&#10;Description automatically generated">
            <a:extLst>
              <a:ext uri="{FF2B5EF4-FFF2-40B4-BE49-F238E27FC236}">
                <a16:creationId xmlns:a16="http://schemas.microsoft.com/office/drawing/2014/main" id="{E22D8EC9-37E8-C77A-1319-1E2E37CC2F6F}"/>
              </a:ext>
            </a:extLst>
          </p:cNvPr>
          <p:cNvPicPr>
            <a:picLocks noChangeAspect="1"/>
          </p:cNvPicPr>
          <p:nvPr/>
        </p:nvPicPr>
        <p:blipFill>
          <a:blip r:embed="rId7">
            <a:extLst>
              <a:ext uri="{28A0092B-C50C-407E-A947-70E740481C1C}">
                <a14:useLocalDpi xmlns:a14="http://schemas.microsoft.com/office/drawing/2010/main" val="0"/>
              </a:ext>
            </a:extLst>
          </a:blip>
          <a:srcRect b="9106"/>
          <a:stretch/>
        </p:blipFill>
        <p:spPr>
          <a:xfrm>
            <a:off x="84179" y="1871884"/>
            <a:ext cx="3004632" cy="2979516"/>
          </a:xfrm>
          <a:prstGeom prst="rect">
            <a:avLst/>
          </a:prstGeom>
        </p:spPr>
      </p:pic>
      <p:sp>
        <p:nvSpPr>
          <p:cNvPr id="47" name="Rectangle: Rounded Corners 46">
            <a:extLst>
              <a:ext uri="{FF2B5EF4-FFF2-40B4-BE49-F238E27FC236}">
                <a16:creationId xmlns:a16="http://schemas.microsoft.com/office/drawing/2014/main" id="{EF4B7050-19DF-382A-4D20-4DF101F5683C}"/>
              </a:ext>
            </a:extLst>
          </p:cNvPr>
          <p:cNvSpPr/>
          <p:nvPr>
            <p:custDataLst>
              <p:custData r:id="rId2"/>
            </p:custDataLst>
          </p:nvPr>
        </p:nvSpPr>
        <p:spPr>
          <a:xfrm>
            <a:off x="470397" y="4095751"/>
            <a:ext cx="1986947" cy="2297814"/>
          </a:xfrm>
          <a:prstGeom prst="roundRect">
            <a:avLst>
              <a:gd name="adj" fmla="val 0"/>
            </a:avLst>
          </a:prstGeom>
          <a:gradFill>
            <a:gsLst>
              <a:gs pos="100000">
                <a:srgbClr val="034A6C">
                  <a:alpha val="0"/>
                </a:srgbClr>
              </a:gs>
              <a:gs pos="1000">
                <a:schemeClr val="accent1">
                  <a:lumMod val="75000"/>
                </a:schemeClr>
              </a:gs>
            </a:gsLst>
            <a:lin ang="16200000" scaled="1"/>
          </a:gradFill>
          <a:ln>
            <a:noFill/>
          </a:ln>
          <a:effectLst>
            <a:outerShdw blurRad="317500" dist="228600" dir="5400000" sx="93000" sy="93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b"/>
          <a:lstStyle/>
          <a:p>
            <a:pPr marL="0" indent="0" algn="l" defTabSz="914400" rtl="0" eaLnBrk="1" latinLnBrk="0" hangingPunct="1">
              <a:lnSpc>
                <a:spcPct val="90000"/>
              </a:lnSpc>
              <a:spcBef>
                <a:spcPts val="1000"/>
              </a:spcBef>
              <a:spcAft>
                <a:spcPts val="526"/>
              </a:spcAft>
              <a:buFont typeface="Arial" panose="020B0604020202020204" pitchFamily="34" charset="0"/>
              <a:buNone/>
            </a:pPr>
            <a:endParaRPr lang="en-US" sz="1100">
              <a:solidFill>
                <a:srgbClr val="FFFFFF"/>
              </a:solidFill>
            </a:endParaRPr>
          </a:p>
        </p:txBody>
      </p:sp>
      <p:pic>
        <p:nvPicPr>
          <p:cNvPr id="55" name="Picture 54">
            <a:extLst>
              <a:ext uri="{FF2B5EF4-FFF2-40B4-BE49-F238E27FC236}">
                <a16:creationId xmlns:a16="http://schemas.microsoft.com/office/drawing/2014/main" id="{C51D1F3B-BD5B-3667-8E9F-271599DED0BD}"/>
              </a:ext>
            </a:extLst>
          </p:cNvPr>
          <p:cNvPicPr>
            <a:picLocks noChangeAspect="1"/>
          </p:cNvPicPr>
          <p:nvPr/>
        </p:nvPicPr>
        <p:blipFill>
          <a:blip r:embed="rId8"/>
          <a:stretch>
            <a:fillRect/>
          </a:stretch>
        </p:blipFill>
        <p:spPr>
          <a:xfrm>
            <a:off x="589662" y="4262510"/>
            <a:ext cx="1748417" cy="1748417"/>
          </a:xfrm>
          <a:prstGeom prst="rect">
            <a:avLst/>
          </a:prstGeom>
        </p:spPr>
      </p:pic>
      <p:sp>
        <p:nvSpPr>
          <p:cNvPr id="2" name="Rectangle: Rounded Corners 1">
            <a:hlinkClick r:id="rId9"/>
            <a:extLst>
              <a:ext uri="{FF2B5EF4-FFF2-40B4-BE49-F238E27FC236}">
                <a16:creationId xmlns:a16="http://schemas.microsoft.com/office/drawing/2014/main" id="{5A8B6089-B701-3B49-F3FF-C92CD8EDB41C}"/>
              </a:ext>
            </a:extLst>
          </p:cNvPr>
          <p:cNvSpPr/>
          <p:nvPr/>
        </p:nvSpPr>
        <p:spPr>
          <a:xfrm>
            <a:off x="432482" y="6137999"/>
            <a:ext cx="2062776" cy="516476"/>
          </a:xfrm>
          <a:prstGeom prst="roundRect">
            <a:avLst>
              <a:gd name="adj" fmla="val 8663"/>
            </a:avLst>
          </a:prstGeom>
          <a:gradFill>
            <a:gsLst>
              <a:gs pos="100000">
                <a:srgbClr val="111C4E"/>
              </a:gs>
              <a:gs pos="0">
                <a:srgbClr val="6E88A9"/>
              </a:gs>
            </a:gsLst>
            <a:lin ang="5400000" scaled="1"/>
          </a:gradFill>
          <a:ln w="50800">
            <a:gradFill>
              <a:gsLst>
                <a:gs pos="0">
                  <a:schemeClr val="accent1">
                    <a:lumMod val="5000"/>
                    <a:lumOff val="95000"/>
                    <a:alpha val="76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73152" tIns="73152" rIns="457200" bIns="73152" rtlCol="0" anchor="ctr"/>
          <a:lstStyle/>
          <a:p>
            <a:r>
              <a:rPr lang="en-US" sz="1200">
                <a:solidFill>
                  <a:srgbClr val="FFFFFF"/>
                </a:solidFill>
                <a:latin typeface="Franklin Gothic Demi Cond" panose="020B0706030402020204" pitchFamily="34" charset="0"/>
              </a:rPr>
              <a:t>FULL DOCUMENT PDF</a:t>
            </a:r>
            <a:br>
              <a:rPr lang="en-US" sz="1200">
                <a:solidFill>
                  <a:srgbClr val="FFFFFF"/>
                </a:solidFill>
                <a:latin typeface="Franklin Gothic Demi Cond" panose="020B0706030402020204" pitchFamily="34" charset="0"/>
              </a:rPr>
            </a:br>
            <a:r>
              <a:rPr lang="en-US" sz="1200" i="1">
                <a:solidFill>
                  <a:srgbClr val="FFFFFF"/>
                </a:solidFill>
                <a:latin typeface="Franklin Gothic Book" panose="020B0503020102020204" pitchFamily="34" charset="0"/>
              </a:rPr>
              <a:t>External Link </a:t>
            </a:r>
          </a:p>
        </p:txBody>
      </p:sp>
      <p:sp>
        <p:nvSpPr>
          <p:cNvPr id="70" name="Graphic 68">
            <a:extLst>
              <a:ext uri="{FF2B5EF4-FFF2-40B4-BE49-F238E27FC236}">
                <a16:creationId xmlns:a16="http://schemas.microsoft.com/office/drawing/2014/main" id="{46592DD5-8E68-0C47-7CC2-7F8FACFA6B47}"/>
              </a:ext>
            </a:extLst>
          </p:cNvPr>
          <p:cNvSpPr/>
          <p:nvPr/>
        </p:nvSpPr>
        <p:spPr>
          <a:xfrm>
            <a:off x="1979101" y="6279918"/>
            <a:ext cx="312820" cy="265896"/>
          </a:xfrm>
          <a:custGeom>
            <a:avLst/>
            <a:gdLst>
              <a:gd name="connsiteX0" fmla="*/ 0 w 190500"/>
              <a:gd name="connsiteY0" fmla="*/ 95250 h 161925"/>
              <a:gd name="connsiteX1" fmla="*/ 19050 w 190500"/>
              <a:gd name="connsiteY1" fmla="*/ 95250 h 161925"/>
              <a:gd name="connsiteX2" fmla="*/ 19050 w 190500"/>
              <a:gd name="connsiteY2" fmla="*/ 142875 h 161925"/>
              <a:gd name="connsiteX3" fmla="*/ 171450 w 190500"/>
              <a:gd name="connsiteY3" fmla="*/ 142875 h 161925"/>
              <a:gd name="connsiteX4" fmla="*/ 171450 w 190500"/>
              <a:gd name="connsiteY4" fmla="*/ 95250 h 161925"/>
              <a:gd name="connsiteX5" fmla="*/ 190500 w 190500"/>
              <a:gd name="connsiteY5" fmla="*/ 95250 h 161925"/>
              <a:gd name="connsiteX6" fmla="*/ 190500 w 190500"/>
              <a:gd name="connsiteY6" fmla="*/ 142875 h 161925"/>
              <a:gd name="connsiteX7" fmla="*/ 171450 w 190500"/>
              <a:gd name="connsiteY7" fmla="*/ 161925 h 161925"/>
              <a:gd name="connsiteX8" fmla="*/ 19050 w 190500"/>
              <a:gd name="connsiteY8" fmla="*/ 161925 h 161925"/>
              <a:gd name="connsiteX9" fmla="*/ 0 w 190500"/>
              <a:gd name="connsiteY9" fmla="*/ 142875 h 161925"/>
              <a:gd name="connsiteX10" fmla="*/ 0 w 190500"/>
              <a:gd name="connsiteY10" fmla="*/ 95250 h 161925"/>
              <a:gd name="connsiteX11" fmla="*/ 95250 w 190500"/>
              <a:gd name="connsiteY11" fmla="*/ 123825 h 161925"/>
              <a:gd name="connsiteX12" fmla="*/ 148114 w 190500"/>
              <a:gd name="connsiteY12" fmla="*/ 71819 h 161925"/>
              <a:gd name="connsiteX13" fmla="*/ 134588 w 190500"/>
              <a:gd name="connsiteY13" fmla="*/ 58388 h 161925"/>
              <a:gd name="connsiteX14" fmla="*/ 104775 w 190500"/>
              <a:gd name="connsiteY14" fmla="*/ 88106 h 161925"/>
              <a:gd name="connsiteX15" fmla="*/ 104775 w 190500"/>
              <a:gd name="connsiteY15" fmla="*/ 0 h 161925"/>
              <a:gd name="connsiteX16" fmla="*/ 85725 w 190500"/>
              <a:gd name="connsiteY16" fmla="*/ 0 h 161925"/>
              <a:gd name="connsiteX17" fmla="*/ 85725 w 190500"/>
              <a:gd name="connsiteY17" fmla="*/ 88106 h 161925"/>
              <a:gd name="connsiteX18" fmla="*/ 56007 w 190500"/>
              <a:gd name="connsiteY18" fmla="*/ 58388 h 161925"/>
              <a:gd name="connsiteX19" fmla="*/ 42482 w 190500"/>
              <a:gd name="connsiteY19" fmla="*/ 71914 h 161925"/>
              <a:gd name="connsiteX20" fmla="*/ 95250 w 190500"/>
              <a:gd name="connsiteY20" fmla="*/ 1238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0500" h="161925">
                <a:moveTo>
                  <a:pt x="0" y="95250"/>
                </a:moveTo>
                <a:lnTo>
                  <a:pt x="19050" y="95250"/>
                </a:lnTo>
                <a:lnTo>
                  <a:pt x="19050" y="142875"/>
                </a:lnTo>
                <a:lnTo>
                  <a:pt x="171450" y="142875"/>
                </a:lnTo>
                <a:lnTo>
                  <a:pt x="171450" y="95250"/>
                </a:lnTo>
                <a:lnTo>
                  <a:pt x="190500" y="95250"/>
                </a:lnTo>
                <a:lnTo>
                  <a:pt x="190500" y="142875"/>
                </a:lnTo>
                <a:cubicBezTo>
                  <a:pt x="190500" y="153448"/>
                  <a:pt x="182023" y="161925"/>
                  <a:pt x="171450" y="161925"/>
                </a:cubicBezTo>
                <a:lnTo>
                  <a:pt x="19050" y="161925"/>
                </a:lnTo>
                <a:cubicBezTo>
                  <a:pt x="8573" y="161925"/>
                  <a:pt x="0" y="153448"/>
                  <a:pt x="0" y="142875"/>
                </a:cubicBezTo>
                <a:lnTo>
                  <a:pt x="0" y="95250"/>
                </a:lnTo>
                <a:moveTo>
                  <a:pt x="95250" y="123825"/>
                </a:moveTo>
                <a:lnTo>
                  <a:pt x="148114" y="71819"/>
                </a:lnTo>
                <a:lnTo>
                  <a:pt x="134588" y="58388"/>
                </a:lnTo>
                <a:lnTo>
                  <a:pt x="104775" y="88106"/>
                </a:lnTo>
                <a:lnTo>
                  <a:pt x="104775" y="0"/>
                </a:lnTo>
                <a:lnTo>
                  <a:pt x="85725" y="0"/>
                </a:lnTo>
                <a:lnTo>
                  <a:pt x="85725" y="88106"/>
                </a:lnTo>
                <a:lnTo>
                  <a:pt x="56007" y="58388"/>
                </a:lnTo>
                <a:lnTo>
                  <a:pt x="42482" y="71914"/>
                </a:lnTo>
                <a:lnTo>
                  <a:pt x="95250" y="123825"/>
                </a:lnTo>
                <a:close/>
              </a:path>
            </a:pathLst>
          </a:custGeom>
          <a:solidFill>
            <a:srgbClr val="BCCADB"/>
          </a:solidFill>
          <a:ln w="9525"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F4A1982A-06AB-D050-DC0B-68974F846D7F}"/>
              </a:ext>
            </a:extLst>
          </p:cNvPr>
          <p:cNvSpPr txBox="1"/>
          <p:nvPr/>
        </p:nvSpPr>
        <p:spPr>
          <a:xfrm>
            <a:off x="8458191" y="5767173"/>
            <a:ext cx="3124053" cy="868699"/>
          </a:xfrm>
          <a:prstGeom prst="rect">
            <a:avLst/>
          </a:prstGeom>
          <a:noFill/>
        </p:spPr>
        <p:txBody>
          <a:bodyPr wrap="square" rtlCol="0">
            <a:spAutoFit/>
          </a:bodyPr>
          <a:lstStyle/>
          <a:p>
            <a:pPr>
              <a:lnSpc>
                <a:spcPts val="2000"/>
              </a:lnSpc>
            </a:pPr>
            <a:r>
              <a:rPr lang="en-US" sz="2000" i="1" dirty="0">
                <a:latin typeface="Abadi Extra Light" panose="020B0204020104020204" pitchFamily="34" charset="0"/>
              </a:rPr>
              <a:t>Act on</a:t>
            </a:r>
            <a:br>
              <a:rPr lang="en-US" sz="2000" i="1" dirty="0">
                <a:latin typeface="Aptos" panose="020B0004020202020204" pitchFamily="34" charset="0"/>
              </a:rPr>
            </a:br>
            <a:r>
              <a:rPr lang="en-US" sz="2000" i="1" dirty="0">
                <a:solidFill>
                  <a:schemeClr val="accent1"/>
                </a:solidFill>
                <a:latin typeface="Aptos ExtraBold" panose="020F0502020204030204" pitchFamily="34" charset="0"/>
              </a:rPr>
              <a:t>Guidance</a:t>
            </a:r>
            <a:r>
              <a:rPr lang="en-US" sz="2000" i="1" dirty="0">
                <a:latin typeface="Aptos" panose="020B0004020202020204" pitchFamily="34" charset="0"/>
              </a:rPr>
              <a:t> </a:t>
            </a:r>
            <a:r>
              <a:rPr lang="en-US" sz="2400" i="1" dirty="0">
                <a:latin typeface="Abadi Extra Light" panose="020B0204020104020204" pitchFamily="34" charset="0"/>
              </a:rPr>
              <a:t>&amp;</a:t>
            </a:r>
            <a:r>
              <a:rPr lang="en-US" sz="2000" i="1" dirty="0">
                <a:latin typeface="Aptos" panose="020B0004020202020204" pitchFamily="34" charset="0"/>
              </a:rPr>
              <a:t>  </a:t>
            </a:r>
            <a:r>
              <a:rPr lang="en-US" sz="2000" b="1" i="1" dirty="0">
                <a:solidFill>
                  <a:srgbClr val="BD9B39"/>
                </a:solidFill>
                <a:latin typeface="Aptos ExtraBold" panose="020B0004020202020204" pitchFamily="34" charset="0"/>
              </a:rPr>
              <a:t>Vision</a:t>
            </a:r>
            <a:br>
              <a:rPr lang="en-US" sz="2000" b="1" i="1" dirty="0">
                <a:solidFill>
                  <a:schemeClr val="accent1"/>
                </a:solidFill>
                <a:latin typeface="Aptos Black" panose="020B0004020202020204" pitchFamily="34" charset="0"/>
              </a:rPr>
            </a:br>
            <a:r>
              <a:rPr lang="en-US" sz="2000" i="1" dirty="0">
                <a:latin typeface="Abadi Extra Light" panose="020B0204020104020204" pitchFamily="34" charset="0"/>
              </a:rPr>
              <a:t>to enable </a:t>
            </a:r>
            <a:r>
              <a:rPr lang="en-US" sz="2000" b="1" i="1" dirty="0">
                <a:solidFill>
                  <a:schemeClr val="accent6"/>
                </a:solidFill>
                <a:latin typeface="Aptos ExtraBold" panose="020B0004020202020204" pitchFamily="34" charset="0"/>
              </a:rPr>
              <a:t>Outcomes</a:t>
            </a:r>
          </a:p>
        </p:txBody>
      </p:sp>
    </p:spTree>
    <p:extLst>
      <p:ext uri="{BB962C8B-B14F-4D97-AF65-F5344CB8AC3E}">
        <p14:creationId xmlns:p14="http://schemas.microsoft.com/office/powerpoint/2010/main" val="3970007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2FD278-4448-7037-A13A-D649E13BB2B5}"/>
              </a:ext>
            </a:extLst>
          </p:cNvPr>
          <p:cNvSpPr>
            <a:spLocks noGrp="1"/>
          </p:cNvSpPr>
          <p:nvPr>
            <p:ph type="title"/>
          </p:nvPr>
        </p:nvSpPr>
        <p:spPr/>
        <p:txBody>
          <a:bodyPr>
            <a:normAutofit/>
          </a:bodyPr>
          <a:lstStyle/>
          <a:p>
            <a:r>
              <a:rPr lang="en-US" dirty="0"/>
              <a:t>Decision Support Across the Capability Delivery Continuum</a:t>
            </a:r>
          </a:p>
        </p:txBody>
      </p:sp>
      <p:grpSp>
        <p:nvGrpSpPr>
          <p:cNvPr id="51" name="Group 50">
            <a:extLst>
              <a:ext uri="{FF2B5EF4-FFF2-40B4-BE49-F238E27FC236}">
                <a16:creationId xmlns:a16="http://schemas.microsoft.com/office/drawing/2014/main" id="{4F8EF520-E1B1-DE42-AA35-918EA6E3FED7}"/>
              </a:ext>
            </a:extLst>
          </p:cNvPr>
          <p:cNvGrpSpPr/>
          <p:nvPr/>
        </p:nvGrpSpPr>
        <p:grpSpPr>
          <a:xfrm>
            <a:off x="1524000" y="4045919"/>
            <a:ext cx="9144000" cy="314928"/>
            <a:chOff x="0" y="4045919"/>
            <a:chExt cx="9144000" cy="314928"/>
          </a:xfrm>
        </p:grpSpPr>
        <p:sp>
          <p:nvSpPr>
            <p:cNvPr id="19" name="Rectangle 18">
              <a:extLst>
                <a:ext uri="{FF2B5EF4-FFF2-40B4-BE49-F238E27FC236}">
                  <a16:creationId xmlns:a16="http://schemas.microsoft.com/office/drawing/2014/main" id="{2E662D11-675E-9430-C7D6-EBF6FB7837BF}"/>
                </a:ext>
              </a:extLst>
            </p:cNvPr>
            <p:cNvSpPr/>
            <p:nvPr/>
          </p:nvSpPr>
          <p:spPr>
            <a:xfrm>
              <a:off x="0" y="4045919"/>
              <a:ext cx="9144000" cy="314928"/>
            </a:xfrm>
            <a:prstGeom prst="rect">
              <a:avLst/>
            </a:prstGeom>
            <a:solidFill>
              <a:schemeClr val="accent4">
                <a:lumMod val="20000"/>
                <a:lumOff val="80000"/>
              </a:schemeClr>
            </a:solidFill>
            <a:ln>
              <a:noFill/>
            </a:ln>
            <a:effectLst>
              <a:outerShdw blurRad="50800" dist="381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20813531-61EA-AD30-46A1-FFB59AA414F9}"/>
                </a:ext>
              </a:extLst>
            </p:cNvPr>
            <p:cNvSpPr/>
            <p:nvPr/>
          </p:nvSpPr>
          <p:spPr>
            <a:xfrm>
              <a:off x="424566" y="4094034"/>
              <a:ext cx="8719434" cy="237765"/>
            </a:xfrm>
            <a:prstGeom prst="rightArrow">
              <a:avLst>
                <a:gd name="adj1" fmla="val 70817"/>
                <a:gd name="adj2" fmla="val 50000"/>
              </a:avLst>
            </a:prstGeom>
            <a:gradFill flip="none" rotWithShape="1">
              <a:gsLst>
                <a:gs pos="0">
                  <a:schemeClr val="accent4">
                    <a:lumMod val="20000"/>
                    <a:lumOff val="80000"/>
                    <a:alpha val="54000"/>
                  </a:schemeClr>
                </a:gs>
                <a:gs pos="50000">
                  <a:schemeClr val="accent4">
                    <a:lumMod val="75000"/>
                    <a:alpha val="66000"/>
                  </a:schemeClr>
                </a:gs>
                <a:gs pos="100000">
                  <a:schemeClr val="accent4">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DD2479B-7489-0230-5BD2-06553F75403C}"/>
                </a:ext>
              </a:extLst>
            </p:cNvPr>
            <p:cNvSpPr txBox="1"/>
            <p:nvPr/>
          </p:nvSpPr>
          <p:spPr>
            <a:xfrm>
              <a:off x="2656984" y="4082111"/>
              <a:ext cx="1401345" cy="261610"/>
            </a:xfrm>
            <a:prstGeom prst="rect">
              <a:avLst/>
            </a:prstGeom>
            <a:noFill/>
            <a:effectLst/>
          </p:spPr>
          <p:txBody>
            <a:bodyPr wrap="none" rtlCol="0">
              <a:spAutoFit/>
            </a:bodyPr>
            <a:lstStyle/>
            <a:p>
              <a:pPr algn="ctr"/>
              <a:r>
                <a:rPr lang="en-US" sz="1100" b="1" dirty="0">
                  <a:solidFill>
                    <a:schemeClr val="accent1">
                      <a:lumMod val="50000"/>
                    </a:schemeClr>
                  </a:solidFill>
                  <a:latin typeface="Franklin Gothic Book" panose="020B0503020102020204" pitchFamily="34" charset="0"/>
                </a:rPr>
                <a:t>T&amp;E as a Continuum</a:t>
              </a:r>
            </a:p>
          </p:txBody>
        </p:sp>
        <p:sp>
          <p:nvSpPr>
            <p:cNvPr id="37" name="TextBox 36">
              <a:extLst>
                <a:ext uri="{FF2B5EF4-FFF2-40B4-BE49-F238E27FC236}">
                  <a16:creationId xmlns:a16="http://schemas.microsoft.com/office/drawing/2014/main" id="{F5ED2F7B-7508-825F-37B7-A0BB0B41350C}"/>
                </a:ext>
              </a:extLst>
            </p:cNvPr>
            <p:cNvSpPr txBox="1"/>
            <p:nvPr/>
          </p:nvSpPr>
          <p:spPr>
            <a:xfrm>
              <a:off x="4150381" y="4085958"/>
              <a:ext cx="4453463" cy="253916"/>
            </a:xfrm>
            <a:prstGeom prst="rect">
              <a:avLst/>
            </a:prstGeom>
            <a:noFill/>
            <a:effectLst/>
          </p:spPr>
          <p:txBody>
            <a:bodyPr wrap="none" rtlCol="0">
              <a:spAutoFit/>
            </a:bodyPr>
            <a:lstStyle/>
            <a:p>
              <a:pPr algn="ctr"/>
              <a:r>
                <a:rPr lang="en-US" sz="1050" b="1">
                  <a:latin typeface="Franklin Gothic Book" panose="020B0503020102020204" pitchFamily="34" charset="0"/>
                </a:rPr>
                <a:t>“T&amp;E Enterprise as an Integrator – Disciplined Approach to Collecting Data”</a:t>
              </a:r>
            </a:p>
          </p:txBody>
        </p:sp>
      </p:grpSp>
      <p:grpSp>
        <p:nvGrpSpPr>
          <p:cNvPr id="56" name="Group 55">
            <a:extLst>
              <a:ext uri="{FF2B5EF4-FFF2-40B4-BE49-F238E27FC236}">
                <a16:creationId xmlns:a16="http://schemas.microsoft.com/office/drawing/2014/main" id="{5E3E7B79-BEEC-9030-FB22-06F54F2CFB3A}"/>
              </a:ext>
            </a:extLst>
          </p:cNvPr>
          <p:cNvGrpSpPr/>
          <p:nvPr/>
        </p:nvGrpSpPr>
        <p:grpSpPr>
          <a:xfrm>
            <a:off x="1524000" y="5503663"/>
            <a:ext cx="9144000" cy="1050152"/>
            <a:chOff x="0" y="5503663"/>
            <a:chExt cx="9144000" cy="1050152"/>
          </a:xfrm>
        </p:grpSpPr>
        <p:sp>
          <p:nvSpPr>
            <p:cNvPr id="15" name="Rectangle 14">
              <a:extLst>
                <a:ext uri="{FF2B5EF4-FFF2-40B4-BE49-F238E27FC236}">
                  <a16:creationId xmlns:a16="http://schemas.microsoft.com/office/drawing/2014/main" id="{CEBE793B-FB44-40D0-FD94-BA28C48BF4B5}"/>
                </a:ext>
              </a:extLst>
            </p:cNvPr>
            <p:cNvSpPr/>
            <p:nvPr/>
          </p:nvSpPr>
          <p:spPr>
            <a:xfrm>
              <a:off x="0" y="5980646"/>
              <a:ext cx="9144000" cy="314928"/>
            </a:xfrm>
            <a:prstGeom prst="rect">
              <a:avLst/>
            </a:prstGeom>
            <a:solidFill>
              <a:schemeClr val="accent1">
                <a:lumMod val="20000"/>
                <a:lumOff val="80000"/>
              </a:schemeClr>
            </a:solidFill>
            <a:ln>
              <a:noFill/>
            </a:ln>
            <a:effectLst>
              <a:outerShdw blurRad="50800" dist="381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B0F99E52-93A6-C2A5-23C9-F338548E0B1F}"/>
                </a:ext>
              </a:extLst>
            </p:cNvPr>
            <p:cNvSpPr/>
            <p:nvPr/>
          </p:nvSpPr>
          <p:spPr>
            <a:xfrm>
              <a:off x="424566" y="6019228"/>
              <a:ext cx="8719434" cy="237765"/>
            </a:xfrm>
            <a:prstGeom prst="rightArrow">
              <a:avLst>
                <a:gd name="adj1" fmla="val 70817"/>
                <a:gd name="adj2" fmla="val 50000"/>
              </a:avLst>
            </a:prstGeom>
            <a:gradFill flip="none" rotWithShape="1">
              <a:gsLst>
                <a:gs pos="0">
                  <a:schemeClr val="accent1">
                    <a:lumMod val="20000"/>
                    <a:lumOff val="80000"/>
                  </a:schemeClr>
                </a:gs>
                <a:gs pos="68000">
                  <a:schemeClr val="accent1">
                    <a:lumMod val="75000"/>
                    <a:alpha val="4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B0D0EDF6-5926-DEF2-F1E2-D810C051BFBC}"/>
                </a:ext>
              </a:extLst>
            </p:cNvPr>
            <p:cNvSpPr txBox="1"/>
            <p:nvPr/>
          </p:nvSpPr>
          <p:spPr>
            <a:xfrm>
              <a:off x="3334207" y="6007305"/>
              <a:ext cx="2900153" cy="261610"/>
            </a:xfrm>
            <a:prstGeom prst="rect">
              <a:avLst/>
            </a:prstGeom>
            <a:noFill/>
            <a:effectLst/>
          </p:spPr>
          <p:txBody>
            <a:bodyPr wrap="none" rtlCol="0">
              <a:spAutoFit/>
            </a:bodyPr>
            <a:lstStyle/>
            <a:p>
              <a:pPr algn="ctr"/>
              <a:r>
                <a:rPr lang="en-US" sz="1100" b="1">
                  <a:solidFill>
                    <a:schemeClr val="accent1">
                      <a:lumMod val="50000"/>
                    </a:schemeClr>
                  </a:solidFill>
                  <a:latin typeface="Franklin Gothic Book" panose="020B0503020102020204" pitchFamily="34" charset="0"/>
                </a:rPr>
                <a:t>Shared Body of Knowledge (Continuous Data)</a:t>
              </a:r>
            </a:p>
          </p:txBody>
        </p:sp>
        <p:sp>
          <p:nvSpPr>
            <p:cNvPr id="43" name="TextBox 42">
              <a:extLst>
                <a:ext uri="{FF2B5EF4-FFF2-40B4-BE49-F238E27FC236}">
                  <a16:creationId xmlns:a16="http://schemas.microsoft.com/office/drawing/2014/main" id="{57CB88CB-7CB6-308D-1F9F-4E457098F46E}"/>
                </a:ext>
              </a:extLst>
            </p:cNvPr>
            <p:cNvSpPr txBox="1"/>
            <p:nvPr/>
          </p:nvSpPr>
          <p:spPr>
            <a:xfrm>
              <a:off x="4731597" y="5509446"/>
              <a:ext cx="2533066" cy="253916"/>
            </a:xfrm>
            <a:prstGeom prst="rect">
              <a:avLst/>
            </a:prstGeom>
            <a:noFill/>
          </p:spPr>
          <p:txBody>
            <a:bodyPr wrap="none" rtlCol="0">
              <a:spAutoFit/>
            </a:bodyPr>
            <a:lstStyle/>
            <a:p>
              <a:pPr algn="ctr"/>
              <a:r>
                <a:rPr lang="en-US" sz="1050" b="1">
                  <a:latin typeface="Franklin Gothic Book" panose="020B0503020102020204" pitchFamily="34" charset="0"/>
                </a:rPr>
                <a:t>“Authoritative Source of Truth” Requires </a:t>
              </a:r>
            </a:p>
          </p:txBody>
        </p:sp>
        <p:sp>
          <p:nvSpPr>
            <p:cNvPr id="50" name="TextBox 49">
              <a:extLst>
                <a:ext uri="{FF2B5EF4-FFF2-40B4-BE49-F238E27FC236}">
                  <a16:creationId xmlns:a16="http://schemas.microsoft.com/office/drawing/2014/main" id="{E0919166-4233-FB08-DDC9-8F704B9B5ABE}"/>
                </a:ext>
              </a:extLst>
            </p:cNvPr>
            <p:cNvSpPr txBox="1"/>
            <p:nvPr/>
          </p:nvSpPr>
          <p:spPr>
            <a:xfrm>
              <a:off x="2349161" y="6299899"/>
              <a:ext cx="4870244" cy="253916"/>
            </a:xfrm>
            <a:prstGeom prst="rect">
              <a:avLst/>
            </a:prstGeom>
            <a:noFill/>
          </p:spPr>
          <p:txBody>
            <a:bodyPr wrap="none" rtlCol="0">
              <a:spAutoFit/>
            </a:bodyPr>
            <a:lstStyle/>
            <a:p>
              <a:pPr algn="ctr"/>
              <a:r>
                <a:rPr lang="en-US" sz="1050" b="1">
                  <a:latin typeface="Franklin Gothic Book" panose="020B0503020102020204" pitchFamily="34" charset="0"/>
                </a:rPr>
                <a:t>Data Transparency/Knowledge Management/CCE (Cloud Computing Environment)</a:t>
              </a:r>
            </a:p>
          </p:txBody>
        </p:sp>
        <p:grpSp>
          <p:nvGrpSpPr>
            <p:cNvPr id="7" name="Group 6">
              <a:extLst>
                <a:ext uri="{FF2B5EF4-FFF2-40B4-BE49-F238E27FC236}">
                  <a16:creationId xmlns:a16="http://schemas.microsoft.com/office/drawing/2014/main" id="{5C1C0434-484A-4577-96AF-8FC8ADA20E22}"/>
                </a:ext>
              </a:extLst>
            </p:cNvPr>
            <p:cNvGrpSpPr/>
            <p:nvPr/>
          </p:nvGrpSpPr>
          <p:grpSpPr>
            <a:xfrm>
              <a:off x="2272731" y="5503663"/>
              <a:ext cx="2116285" cy="462212"/>
              <a:chOff x="846601" y="5503663"/>
              <a:chExt cx="2116285" cy="462212"/>
            </a:xfrm>
          </p:grpSpPr>
          <p:sp>
            <p:nvSpPr>
              <p:cNvPr id="40" name="TextBox 39">
                <a:extLst>
                  <a:ext uri="{FF2B5EF4-FFF2-40B4-BE49-F238E27FC236}">
                    <a16:creationId xmlns:a16="http://schemas.microsoft.com/office/drawing/2014/main" id="{3DA2EFBE-4932-EAF0-0579-E0F6863A289D}"/>
                  </a:ext>
                </a:extLst>
              </p:cNvPr>
              <p:cNvSpPr txBox="1"/>
              <p:nvPr/>
            </p:nvSpPr>
            <p:spPr>
              <a:xfrm>
                <a:off x="1099874" y="5503663"/>
                <a:ext cx="1609736" cy="253916"/>
              </a:xfrm>
              <a:prstGeom prst="rect">
                <a:avLst/>
              </a:prstGeom>
              <a:noFill/>
            </p:spPr>
            <p:txBody>
              <a:bodyPr wrap="none" rtlCol="0">
                <a:spAutoFit/>
              </a:bodyPr>
              <a:lstStyle/>
              <a:p>
                <a:pPr algn="ctr"/>
                <a:r>
                  <a:rPr lang="en-US" sz="1050" b="1">
                    <a:latin typeface="Franklin Gothic Book" panose="020B0503020102020204" pitchFamily="34" charset="0"/>
                  </a:rPr>
                  <a:t>Simulation Environments</a:t>
                </a:r>
              </a:p>
            </p:txBody>
          </p:sp>
          <p:sp>
            <p:nvSpPr>
              <p:cNvPr id="41" name="TextBox 40">
                <a:extLst>
                  <a:ext uri="{FF2B5EF4-FFF2-40B4-BE49-F238E27FC236}">
                    <a16:creationId xmlns:a16="http://schemas.microsoft.com/office/drawing/2014/main" id="{05FA2CE4-5FB9-52D3-D141-08F9648E8014}"/>
                  </a:ext>
                </a:extLst>
              </p:cNvPr>
              <p:cNvSpPr txBox="1"/>
              <p:nvPr/>
            </p:nvSpPr>
            <p:spPr>
              <a:xfrm>
                <a:off x="846601" y="5711959"/>
                <a:ext cx="2116285" cy="253916"/>
              </a:xfrm>
              <a:prstGeom prst="rect">
                <a:avLst/>
              </a:prstGeom>
              <a:noFill/>
            </p:spPr>
            <p:txBody>
              <a:bodyPr wrap="none" rtlCol="0">
                <a:spAutoFit/>
              </a:bodyPr>
              <a:lstStyle/>
              <a:p>
                <a:pPr algn="ctr"/>
                <a:r>
                  <a:rPr lang="en-US" sz="1050" b="1">
                    <a:latin typeface="Franklin Gothic Book" panose="020B0503020102020204" pitchFamily="34" charset="0"/>
                  </a:rPr>
                  <a:t>Physics &amp; Process (MBSE) Models</a:t>
                </a:r>
              </a:p>
            </p:txBody>
          </p:sp>
          <p:cxnSp>
            <p:nvCxnSpPr>
              <p:cNvPr id="99" name="Straight Connector 98">
                <a:extLst>
                  <a:ext uri="{FF2B5EF4-FFF2-40B4-BE49-F238E27FC236}">
                    <a16:creationId xmlns:a16="http://schemas.microsoft.com/office/drawing/2014/main" id="{32F38974-1880-CE8E-A6B5-40C920C2BAAA}"/>
                  </a:ext>
                </a:extLst>
              </p:cNvPr>
              <p:cNvCxnSpPr/>
              <p:nvPr/>
            </p:nvCxnSpPr>
            <p:spPr>
              <a:xfrm>
                <a:off x="1092317" y="5727199"/>
                <a:ext cx="1617293"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12" name="Straight Arrow Connector 111">
              <a:extLst>
                <a:ext uri="{FF2B5EF4-FFF2-40B4-BE49-F238E27FC236}">
                  <a16:creationId xmlns:a16="http://schemas.microsoft.com/office/drawing/2014/main" id="{5A62D9E2-497C-1906-B9B7-CE2D715D9DD7}"/>
                </a:ext>
              </a:extLst>
            </p:cNvPr>
            <p:cNvCxnSpPr>
              <a:cxnSpLocks/>
            </p:cNvCxnSpPr>
            <p:nvPr/>
          </p:nvCxnSpPr>
          <p:spPr>
            <a:xfrm rot="10800000" flipV="1">
              <a:off x="4572001" y="5792039"/>
              <a:ext cx="0" cy="152372"/>
            </a:xfrm>
            <a:prstGeom prst="straightConnector1">
              <a:avLst/>
            </a:prstGeom>
            <a:ln w="12700">
              <a:solidFill>
                <a:srgbClr val="002060"/>
              </a:solidFill>
              <a:tailEnd type="stealth"/>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4F0EA606-BF6A-EB7A-3EAA-06BC03535EA4}"/>
              </a:ext>
            </a:extLst>
          </p:cNvPr>
          <p:cNvGrpSpPr/>
          <p:nvPr/>
        </p:nvGrpSpPr>
        <p:grpSpPr>
          <a:xfrm>
            <a:off x="1523999" y="3095828"/>
            <a:ext cx="10370582" cy="893460"/>
            <a:chOff x="1523999" y="3095828"/>
            <a:chExt cx="10370582" cy="893460"/>
          </a:xfrm>
        </p:grpSpPr>
        <p:grpSp>
          <p:nvGrpSpPr>
            <p:cNvPr id="9" name="Group 8">
              <a:extLst>
                <a:ext uri="{FF2B5EF4-FFF2-40B4-BE49-F238E27FC236}">
                  <a16:creationId xmlns:a16="http://schemas.microsoft.com/office/drawing/2014/main" id="{4D63B479-7185-53E8-4EA7-C5908AC31730}"/>
                </a:ext>
              </a:extLst>
            </p:cNvPr>
            <p:cNvGrpSpPr/>
            <p:nvPr/>
          </p:nvGrpSpPr>
          <p:grpSpPr>
            <a:xfrm>
              <a:off x="1523999" y="3095828"/>
              <a:ext cx="9144002" cy="893460"/>
              <a:chOff x="1523999" y="3095828"/>
              <a:chExt cx="9144002" cy="893460"/>
            </a:xfrm>
          </p:grpSpPr>
          <p:sp>
            <p:nvSpPr>
              <p:cNvPr id="59" name="TextBox 58">
                <a:extLst>
                  <a:ext uri="{FF2B5EF4-FFF2-40B4-BE49-F238E27FC236}">
                    <a16:creationId xmlns:a16="http://schemas.microsoft.com/office/drawing/2014/main" id="{56B5B45E-CC82-E46E-AEE8-3367AB5622FB}"/>
                  </a:ext>
                </a:extLst>
              </p:cNvPr>
              <p:cNvSpPr txBox="1"/>
              <p:nvPr/>
            </p:nvSpPr>
            <p:spPr>
              <a:xfrm>
                <a:off x="8953981" y="3214460"/>
                <a:ext cx="1714020" cy="400110"/>
              </a:xfrm>
              <a:prstGeom prst="rect">
                <a:avLst/>
              </a:prstGeom>
              <a:noFill/>
            </p:spPr>
            <p:txBody>
              <a:bodyPr wrap="square" rtlCol="0">
                <a:spAutoFit/>
              </a:bodyPr>
              <a:lstStyle/>
              <a:p>
                <a:pPr algn="ctr"/>
                <a:r>
                  <a:rPr lang="en-US" sz="1000">
                    <a:latin typeface="Franklin Gothic Book" panose="020B0503020102020204" pitchFamily="34" charset="0"/>
                  </a:rPr>
                  <a:t>Learning Systems/Agile Software Systems Validation</a:t>
                </a:r>
              </a:p>
            </p:txBody>
          </p:sp>
          <p:sp>
            <p:nvSpPr>
              <p:cNvPr id="60" name="TextBox 59">
                <a:extLst>
                  <a:ext uri="{FF2B5EF4-FFF2-40B4-BE49-F238E27FC236}">
                    <a16:creationId xmlns:a16="http://schemas.microsoft.com/office/drawing/2014/main" id="{14412979-5873-7A57-21A6-D9130A7EC555}"/>
                  </a:ext>
                </a:extLst>
              </p:cNvPr>
              <p:cNvSpPr txBox="1"/>
              <p:nvPr/>
            </p:nvSpPr>
            <p:spPr>
              <a:xfrm>
                <a:off x="7542807" y="3214460"/>
                <a:ext cx="1324289" cy="253916"/>
              </a:xfrm>
              <a:prstGeom prst="rect">
                <a:avLst/>
              </a:prstGeom>
              <a:noFill/>
            </p:spPr>
            <p:txBody>
              <a:bodyPr wrap="square" rtlCol="0">
                <a:spAutoFit/>
              </a:bodyPr>
              <a:lstStyle/>
              <a:p>
                <a:pPr algn="ctr"/>
                <a:r>
                  <a:rPr lang="en-US" sz="1000">
                    <a:latin typeface="Franklin Gothic Book" panose="020B0503020102020204" pitchFamily="34" charset="0"/>
                  </a:rPr>
                  <a:t>Capability Validation</a:t>
                </a:r>
              </a:p>
            </p:txBody>
          </p:sp>
          <p:sp>
            <p:nvSpPr>
              <p:cNvPr id="61" name="TextBox 60">
                <a:extLst>
                  <a:ext uri="{FF2B5EF4-FFF2-40B4-BE49-F238E27FC236}">
                    <a16:creationId xmlns:a16="http://schemas.microsoft.com/office/drawing/2014/main" id="{5E1545BE-58EE-1BE6-4864-74564525A695}"/>
                  </a:ext>
                </a:extLst>
              </p:cNvPr>
              <p:cNvSpPr txBox="1"/>
              <p:nvPr/>
            </p:nvSpPr>
            <p:spPr>
              <a:xfrm>
                <a:off x="5882967" y="3214460"/>
                <a:ext cx="1294629" cy="253916"/>
              </a:xfrm>
              <a:prstGeom prst="rect">
                <a:avLst/>
              </a:prstGeom>
              <a:noFill/>
            </p:spPr>
            <p:txBody>
              <a:bodyPr wrap="square" rtlCol="0">
                <a:spAutoFit/>
              </a:bodyPr>
              <a:lstStyle/>
              <a:p>
                <a:pPr algn="ctr"/>
                <a:r>
                  <a:rPr lang="en-US" sz="1000">
                    <a:latin typeface="Franklin Gothic Book" panose="020B0503020102020204" pitchFamily="34" charset="0"/>
                  </a:rPr>
                  <a:t>Design Validation</a:t>
                </a:r>
              </a:p>
            </p:txBody>
          </p:sp>
          <p:sp>
            <p:nvSpPr>
              <p:cNvPr id="62" name="TextBox 61">
                <a:extLst>
                  <a:ext uri="{FF2B5EF4-FFF2-40B4-BE49-F238E27FC236}">
                    <a16:creationId xmlns:a16="http://schemas.microsoft.com/office/drawing/2014/main" id="{CC1265F9-FE11-EE75-E63B-6A17901DD26B}"/>
                  </a:ext>
                </a:extLst>
              </p:cNvPr>
              <p:cNvSpPr txBox="1"/>
              <p:nvPr/>
            </p:nvSpPr>
            <p:spPr>
              <a:xfrm>
                <a:off x="4165521" y="3214460"/>
                <a:ext cx="1636954" cy="253916"/>
              </a:xfrm>
              <a:prstGeom prst="rect">
                <a:avLst/>
              </a:prstGeom>
              <a:noFill/>
            </p:spPr>
            <p:txBody>
              <a:bodyPr wrap="square" rtlCol="0">
                <a:spAutoFit/>
              </a:bodyPr>
              <a:lstStyle/>
              <a:p>
                <a:pPr algn="ctr"/>
                <a:r>
                  <a:rPr lang="en-US" sz="1000">
                    <a:latin typeface="Franklin Gothic Book" panose="020B0503020102020204" pitchFamily="34" charset="0"/>
                  </a:rPr>
                  <a:t>Early Capability Validation</a:t>
                </a:r>
              </a:p>
            </p:txBody>
          </p:sp>
          <p:sp>
            <p:nvSpPr>
              <p:cNvPr id="63" name="TextBox 62">
                <a:extLst>
                  <a:ext uri="{FF2B5EF4-FFF2-40B4-BE49-F238E27FC236}">
                    <a16:creationId xmlns:a16="http://schemas.microsoft.com/office/drawing/2014/main" id="{0BB261E7-3B51-25E8-A0E1-EB572ED2E876}"/>
                  </a:ext>
                </a:extLst>
              </p:cNvPr>
              <p:cNvSpPr txBox="1"/>
              <p:nvPr/>
            </p:nvSpPr>
            <p:spPr>
              <a:xfrm>
                <a:off x="3353026" y="3214460"/>
                <a:ext cx="751485" cy="400110"/>
              </a:xfrm>
              <a:prstGeom prst="rect">
                <a:avLst/>
              </a:prstGeom>
              <a:noFill/>
            </p:spPr>
            <p:txBody>
              <a:bodyPr wrap="square" rtlCol="0">
                <a:spAutoFit/>
              </a:bodyPr>
              <a:lstStyle/>
              <a:p>
                <a:pPr algn="ctr"/>
                <a:r>
                  <a:rPr lang="en-US" sz="1000">
                    <a:latin typeface="Franklin Gothic Book" panose="020B0503020102020204" pitchFamily="34" charset="0"/>
                  </a:rPr>
                  <a:t>Technical Validation</a:t>
                </a:r>
              </a:p>
            </p:txBody>
          </p:sp>
          <p:grpSp>
            <p:nvGrpSpPr>
              <p:cNvPr id="64" name="Group 63">
                <a:extLst>
                  <a:ext uri="{FF2B5EF4-FFF2-40B4-BE49-F238E27FC236}">
                    <a16:creationId xmlns:a16="http://schemas.microsoft.com/office/drawing/2014/main" id="{1B4C393E-AE94-182C-99EC-A0E68ACE70F7}"/>
                  </a:ext>
                </a:extLst>
              </p:cNvPr>
              <p:cNvGrpSpPr/>
              <p:nvPr/>
            </p:nvGrpSpPr>
            <p:grpSpPr>
              <a:xfrm>
                <a:off x="3740198" y="3095828"/>
                <a:ext cx="6188661" cy="152373"/>
                <a:chOff x="2204768" y="2971799"/>
                <a:chExt cx="6188661" cy="152373"/>
              </a:xfrm>
            </p:grpSpPr>
            <p:cxnSp>
              <p:nvCxnSpPr>
                <p:cNvPr id="65" name="Straight Arrow Connector 64">
                  <a:extLst>
                    <a:ext uri="{FF2B5EF4-FFF2-40B4-BE49-F238E27FC236}">
                      <a16:creationId xmlns:a16="http://schemas.microsoft.com/office/drawing/2014/main" id="{DEE01796-5432-2078-9A28-516A6E403239}"/>
                    </a:ext>
                  </a:extLst>
                </p:cNvPr>
                <p:cNvCxnSpPr>
                  <a:cxnSpLocks/>
                </p:cNvCxnSpPr>
                <p:nvPr/>
              </p:nvCxnSpPr>
              <p:spPr>
                <a:xfrm flipV="1">
                  <a:off x="8393429" y="2971799"/>
                  <a:ext cx="0" cy="152372"/>
                </a:xfrm>
                <a:prstGeom prst="straightConnector1">
                  <a:avLst/>
                </a:prstGeom>
                <a:ln w="127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56F9CDE0-2CA7-A0FF-F8BC-5E93722E84FE}"/>
                    </a:ext>
                  </a:extLst>
                </p:cNvPr>
                <p:cNvCxnSpPr>
                  <a:cxnSpLocks/>
                </p:cNvCxnSpPr>
                <p:nvPr/>
              </p:nvCxnSpPr>
              <p:spPr>
                <a:xfrm flipV="1">
                  <a:off x="6680951" y="2971799"/>
                  <a:ext cx="0" cy="152372"/>
                </a:xfrm>
                <a:prstGeom prst="straightConnector1">
                  <a:avLst/>
                </a:prstGeom>
                <a:ln w="127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0521B4AE-F5C7-0B22-187E-3F3E4B60D4C8}"/>
                    </a:ext>
                  </a:extLst>
                </p:cNvPr>
                <p:cNvCxnSpPr>
                  <a:cxnSpLocks/>
                </p:cNvCxnSpPr>
                <p:nvPr/>
              </p:nvCxnSpPr>
              <p:spPr>
                <a:xfrm flipV="1">
                  <a:off x="5006281" y="2971800"/>
                  <a:ext cx="0" cy="152372"/>
                </a:xfrm>
                <a:prstGeom prst="straightConnector1">
                  <a:avLst/>
                </a:prstGeom>
                <a:ln w="127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A61E186-7191-B831-6AC1-5D9527F7E268}"/>
                    </a:ext>
                  </a:extLst>
                </p:cNvPr>
                <p:cNvCxnSpPr>
                  <a:cxnSpLocks/>
                </p:cNvCxnSpPr>
                <p:nvPr/>
              </p:nvCxnSpPr>
              <p:spPr>
                <a:xfrm flipV="1">
                  <a:off x="3459998" y="2971800"/>
                  <a:ext cx="0" cy="152372"/>
                </a:xfrm>
                <a:prstGeom prst="straightConnector1">
                  <a:avLst/>
                </a:prstGeom>
                <a:ln w="127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03549CE1-B8B7-9434-065A-904D92F9B0A7}"/>
                    </a:ext>
                  </a:extLst>
                </p:cNvPr>
                <p:cNvCxnSpPr>
                  <a:cxnSpLocks/>
                </p:cNvCxnSpPr>
                <p:nvPr/>
              </p:nvCxnSpPr>
              <p:spPr>
                <a:xfrm flipV="1">
                  <a:off x="2204768" y="2971800"/>
                  <a:ext cx="0" cy="152372"/>
                </a:xfrm>
                <a:prstGeom prst="straightConnector1">
                  <a:avLst/>
                </a:prstGeom>
                <a:ln w="12700">
                  <a:solidFill>
                    <a:srgbClr val="002060"/>
                  </a:solidFill>
                  <a:tailEnd type="stealth"/>
                </a:ln>
              </p:spPr>
              <p:style>
                <a:lnRef idx="1">
                  <a:schemeClr val="accent1"/>
                </a:lnRef>
                <a:fillRef idx="0">
                  <a:schemeClr val="accent1"/>
                </a:fillRef>
                <a:effectRef idx="0">
                  <a:schemeClr val="accent1"/>
                </a:effectRef>
                <a:fontRef idx="minor">
                  <a:schemeClr val="tx1"/>
                </a:fontRef>
              </p:style>
            </p:cxnSp>
          </p:grpSp>
          <p:pic>
            <p:nvPicPr>
              <p:cNvPr id="185" name="Picture 184">
                <a:extLst>
                  <a:ext uri="{FF2B5EF4-FFF2-40B4-BE49-F238E27FC236}">
                    <a16:creationId xmlns:a16="http://schemas.microsoft.com/office/drawing/2014/main" id="{62BF68B5-6CEB-BDE1-75DF-4773EED0E7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flipV="1">
                <a:off x="4784717" y="3598524"/>
                <a:ext cx="263539" cy="390764"/>
              </a:xfrm>
              <a:prstGeom prst="rect">
                <a:avLst/>
              </a:prstGeom>
              <a:effectLst>
                <a:outerShdw blurRad="50800" dist="38100" dir="2700000" algn="tl" rotWithShape="0">
                  <a:prstClr val="black">
                    <a:alpha val="40000"/>
                  </a:prstClr>
                </a:outerShdw>
              </a:effectLst>
            </p:spPr>
          </p:pic>
          <p:pic>
            <p:nvPicPr>
              <p:cNvPr id="187" name="Picture 186">
                <a:extLst>
                  <a:ext uri="{FF2B5EF4-FFF2-40B4-BE49-F238E27FC236}">
                    <a16:creationId xmlns:a16="http://schemas.microsoft.com/office/drawing/2014/main" id="{F2C4263D-DEB6-0635-C7DD-08EA919834E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flipV="1">
                <a:off x="8016867" y="3598524"/>
                <a:ext cx="263539" cy="390764"/>
              </a:xfrm>
              <a:prstGeom prst="rect">
                <a:avLst/>
              </a:prstGeom>
              <a:effectLst>
                <a:outerShdw blurRad="50800" dist="38100" dir="2700000" algn="tl" rotWithShape="0">
                  <a:prstClr val="black">
                    <a:alpha val="40000"/>
                  </a:prstClr>
                </a:outerShdw>
              </a:effectLst>
            </p:spPr>
          </p:pic>
          <p:pic>
            <p:nvPicPr>
              <p:cNvPr id="189" name="Picture 188">
                <a:extLst>
                  <a:ext uri="{FF2B5EF4-FFF2-40B4-BE49-F238E27FC236}">
                    <a16:creationId xmlns:a16="http://schemas.microsoft.com/office/drawing/2014/main" id="{1397EE71-598B-B9AD-1001-C41AFA10F71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flipV="1">
                <a:off x="9705967" y="3598524"/>
                <a:ext cx="263539" cy="390764"/>
              </a:xfrm>
              <a:prstGeom prst="rect">
                <a:avLst/>
              </a:prstGeom>
              <a:effectLst>
                <a:outerShdw blurRad="50800" dist="38100" dir="2700000" algn="tl" rotWithShape="0">
                  <a:prstClr val="black">
                    <a:alpha val="40000"/>
                  </a:prstClr>
                </a:outerShdw>
              </a:effectLst>
            </p:spPr>
          </p:pic>
          <p:pic>
            <p:nvPicPr>
              <p:cNvPr id="180" name="Picture 179">
                <a:extLst>
                  <a:ext uri="{FF2B5EF4-FFF2-40B4-BE49-F238E27FC236}">
                    <a16:creationId xmlns:a16="http://schemas.microsoft.com/office/drawing/2014/main" id="{65C1C566-686C-AE41-A8EA-88D4F14288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flipV="1">
                <a:off x="3552817" y="3598524"/>
                <a:ext cx="263539" cy="390764"/>
              </a:xfrm>
              <a:prstGeom prst="rect">
                <a:avLst/>
              </a:prstGeom>
              <a:effectLst>
                <a:outerShdw blurRad="50800" dist="38100" dir="2700000" algn="tl" rotWithShape="0">
                  <a:prstClr val="black">
                    <a:alpha val="40000"/>
                  </a:prstClr>
                </a:outerShdw>
              </a:effectLst>
            </p:spPr>
          </p:pic>
          <p:sp>
            <p:nvSpPr>
              <p:cNvPr id="158" name="Cylinder 157">
                <a:extLst>
                  <a:ext uri="{FF2B5EF4-FFF2-40B4-BE49-F238E27FC236}">
                    <a16:creationId xmlns:a16="http://schemas.microsoft.com/office/drawing/2014/main" id="{C0F11885-7128-3736-AA21-5FC7A2ECD4C5}"/>
                  </a:ext>
                </a:extLst>
              </p:cNvPr>
              <p:cNvSpPr/>
              <p:nvPr/>
            </p:nvSpPr>
            <p:spPr>
              <a:xfrm rot="5400000">
                <a:off x="5991225" y="-775368"/>
                <a:ext cx="209549" cy="9144001"/>
              </a:xfrm>
              <a:prstGeom prst="can">
                <a:avLst>
                  <a:gd name="adj" fmla="val 32028"/>
                </a:avLst>
              </a:prstGeom>
              <a:gradFill>
                <a:gsLst>
                  <a:gs pos="0">
                    <a:schemeClr val="bg1">
                      <a:lumMod val="50000"/>
                    </a:schemeClr>
                  </a:gs>
                  <a:gs pos="50000">
                    <a:schemeClr val="bg1">
                      <a:lumMod val="95000"/>
                    </a:schemeClr>
                  </a:gs>
                  <a:gs pos="100000">
                    <a:schemeClr val="bg2">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3" name="Picture 182">
                <a:extLst>
                  <a:ext uri="{FF2B5EF4-FFF2-40B4-BE49-F238E27FC236}">
                    <a16:creationId xmlns:a16="http://schemas.microsoft.com/office/drawing/2014/main" id="{63CC77E9-E7D5-273A-CB47-97FC5A3402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11567" y="3590135"/>
                <a:ext cx="263539" cy="390764"/>
              </a:xfrm>
              <a:prstGeom prst="rect">
                <a:avLst/>
              </a:prstGeom>
              <a:effectLst>
                <a:outerShdw blurRad="50800" dist="38100" dir="2700000" algn="tl" rotWithShape="0">
                  <a:prstClr val="black">
                    <a:alpha val="40000"/>
                  </a:prstClr>
                </a:outerShdw>
              </a:effectLst>
            </p:spPr>
          </p:pic>
          <p:pic>
            <p:nvPicPr>
              <p:cNvPr id="186" name="Picture 185">
                <a:extLst>
                  <a:ext uri="{FF2B5EF4-FFF2-40B4-BE49-F238E27FC236}">
                    <a16:creationId xmlns:a16="http://schemas.microsoft.com/office/drawing/2014/main" id="{83D808AF-011D-0E67-8590-F511D513CC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3467" y="3590135"/>
                <a:ext cx="263539" cy="390764"/>
              </a:xfrm>
              <a:prstGeom prst="rect">
                <a:avLst/>
              </a:prstGeom>
              <a:effectLst>
                <a:outerShdw blurRad="50800" dist="38100" dir="2700000" algn="tl" rotWithShape="0">
                  <a:prstClr val="black">
                    <a:alpha val="40000"/>
                  </a:prstClr>
                </a:outerShdw>
              </a:effectLst>
            </p:spPr>
          </p:pic>
          <p:pic>
            <p:nvPicPr>
              <p:cNvPr id="188" name="Picture 187">
                <a:extLst>
                  <a:ext uri="{FF2B5EF4-FFF2-40B4-BE49-F238E27FC236}">
                    <a16:creationId xmlns:a16="http://schemas.microsoft.com/office/drawing/2014/main" id="{E8B2FEE7-4220-DDBC-4C37-754665FF20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75617" y="3590135"/>
                <a:ext cx="263539" cy="390764"/>
              </a:xfrm>
              <a:prstGeom prst="rect">
                <a:avLst/>
              </a:prstGeom>
              <a:effectLst>
                <a:outerShdw blurRad="50800" dist="38100" dir="2700000" algn="tl" rotWithShape="0">
                  <a:prstClr val="black">
                    <a:alpha val="40000"/>
                  </a:prstClr>
                </a:outerShdw>
              </a:effectLst>
            </p:spPr>
          </p:pic>
          <p:pic>
            <p:nvPicPr>
              <p:cNvPr id="190" name="Picture 189">
                <a:extLst>
                  <a:ext uri="{FF2B5EF4-FFF2-40B4-BE49-F238E27FC236}">
                    <a16:creationId xmlns:a16="http://schemas.microsoft.com/office/drawing/2014/main" id="{DA250D2A-635B-8747-B0CA-BCC6C921A2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64717" y="3590135"/>
                <a:ext cx="263539" cy="390764"/>
              </a:xfrm>
              <a:prstGeom prst="rect">
                <a:avLst/>
              </a:prstGeom>
              <a:effectLst>
                <a:outerShdw blurRad="50800" dist="38100" dir="2700000" algn="tl" rotWithShape="0">
                  <a:prstClr val="black">
                    <a:alpha val="40000"/>
                  </a:prstClr>
                </a:outerShdw>
              </a:effectLst>
            </p:spPr>
          </p:pic>
        </p:grpSp>
        <p:sp>
          <p:nvSpPr>
            <p:cNvPr id="29" name="TextBox 28">
              <a:extLst>
                <a:ext uri="{FF2B5EF4-FFF2-40B4-BE49-F238E27FC236}">
                  <a16:creationId xmlns:a16="http://schemas.microsoft.com/office/drawing/2014/main" id="{234447EA-26AD-6337-4830-99794845EF27}"/>
                </a:ext>
              </a:extLst>
            </p:cNvPr>
            <p:cNvSpPr txBox="1"/>
            <p:nvPr/>
          </p:nvSpPr>
          <p:spPr>
            <a:xfrm>
              <a:off x="2175291" y="3648642"/>
              <a:ext cx="9719290" cy="253916"/>
            </a:xfrm>
            <a:prstGeom prst="rect">
              <a:avLst/>
            </a:prstGeom>
            <a:noFill/>
          </p:spPr>
          <p:txBody>
            <a:bodyPr wrap="square" rtlCol="0">
              <a:spAutoFit/>
            </a:bodyPr>
            <a:lstStyle/>
            <a:p>
              <a:r>
                <a:rPr lang="en-US" sz="1050" b="1">
                  <a:latin typeface="Franklin Gothic Book" panose="020B0503020102020204" pitchFamily="34" charset="0"/>
                </a:rPr>
                <a:t>(Inform Requirements)    			Feedback Cycle	 		(Validate Assumptions)</a:t>
              </a:r>
            </a:p>
          </p:txBody>
        </p:sp>
      </p:grpSp>
      <p:grpSp>
        <p:nvGrpSpPr>
          <p:cNvPr id="71" name="Group 70">
            <a:extLst>
              <a:ext uri="{FF2B5EF4-FFF2-40B4-BE49-F238E27FC236}">
                <a16:creationId xmlns:a16="http://schemas.microsoft.com/office/drawing/2014/main" id="{DA8EFF96-11A6-0374-420A-D08BA7F1749F}"/>
              </a:ext>
            </a:extLst>
          </p:cNvPr>
          <p:cNvGrpSpPr/>
          <p:nvPr/>
        </p:nvGrpSpPr>
        <p:grpSpPr>
          <a:xfrm>
            <a:off x="1524000" y="2127250"/>
            <a:ext cx="9144000" cy="941057"/>
            <a:chOff x="0" y="2127249"/>
            <a:chExt cx="9144000" cy="941057"/>
          </a:xfrm>
        </p:grpSpPr>
        <p:sp>
          <p:nvSpPr>
            <p:cNvPr id="57" name="Rectangle 56">
              <a:extLst>
                <a:ext uri="{FF2B5EF4-FFF2-40B4-BE49-F238E27FC236}">
                  <a16:creationId xmlns:a16="http://schemas.microsoft.com/office/drawing/2014/main" id="{65240554-8245-042D-3ADA-E8A21ACD93DA}"/>
                </a:ext>
              </a:extLst>
            </p:cNvPr>
            <p:cNvSpPr/>
            <p:nvPr/>
          </p:nvSpPr>
          <p:spPr>
            <a:xfrm>
              <a:off x="0" y="2753378"/>
              <a:ext cx="9144000" cy="314928"/>
            </a:xfrm>
            <a:prstGeom prst="rect">
              <a:avLst/>
            </a:prstGeom>
            <a:solidFill>
              <a:schemeClr val="accent6">
                <a:lumMod val="20000"/>
                <a:lumOff val="80000"/>
              </a:schemeClr>
            </a:solidFill>
            <a:ln>
              <a:noFill/>
            </a:ln>
            <a:effectLst>
              <a:outerShdw blurRad="50800" dist="381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row: Right 57">
              <a:extLst>
                <a:ext uri="{FF2B5EF4-FFF2-40B4-BE49-F238E27FC236}">
                  <a16:creationId xmlns:a16="http://schemas.microsoft.com/office/drawing/2014/main" id="{37E22D60-150E-CC52-4FAB-791942A71E67}"/>
                </a:ext>
              </a:extLst>
            </p:cNvPr>
            <p:cNvSpPr/>
            <p:nvPr/>
          </p:nvSpPr>
          <p:spPr>
            <a:xfrm>
              <a:off x="0" y="2791960"/>
              <a:ext cx="9144000" cy="237765"/>
            </a:xfrm>
            <a:prstGeom prst="rightArrow">
              <a:avLst>
                <a:gd name="adj1" fmla="val 70817"/>
                <a:gd name="adj2" fmla="val 50000"/>
              </a:avLst>
            </a:prstGeom>
            <a:gradFill flip="none" rotWithShape="1">
              <a:gsLst>
                <a:gs pos="0">
                  <a:schemeClr val="accent6">
                    <a:lumMod val="20000"/>
                    <a:lumOff val="80000"/>
                    <a:alpha val="74000"/>
                  </a:schemeClr>
                </a:gs>
                <a:gs pos="50000">
                  <a:schemeClr val="accent6">
                    <a:lumMod val="60000"/>
                    <a:lumOff val="40000"/>
                    <a:alpha val="55000"/>
                  </a:schemeClr>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BC5E7AC9-CA4D-ADD9-7625-DABF3414D88A}"/>
                </a:ext>
              </a:extLst>
            </p:cNvPr>
            <p:cNvSpPr txBox="1"/>
            <p:nvPr/>
          </p:nvSpPr>
          <p:spPr>
            <a:xfrm>
              <a:off x="3846306" y="2783884"/>
              <a:ext cx="1451388" cy="253916"/>
            </a:xfrm>
            <a:prstGeom prst="rect">
              <a:avLst/>
            </a:prstGeom>
            <a:noFill/>
          </p:spPr>
          <p:txBody>
            <a:bodyPr wrap="square" rtlCol="0">
              <a:spAutoFit/>
            </a:bodyPr>
            <a:lstStyle/>
            <a:p>
              <a:pPr algn="ctr"/>
              <a:r>
                <a:rPr lang="en-US" sz="1050" b="1">
                  <a:latin typeface="Franklin Gothic Book" panose="020B0503020102020204" pitchFamily="34" charset="0"/>
                </a:rPr>
                <a:t>Capability Lifecycle</a:t>
              </a:r>
            </a:p>
          </p:txBody>
        </p:sp>
        <p:sp>
          <p:nvSpPr>
            <p:cNvPr id="23" name="TextBox 22">
              <a:extLst>
                <a:ext uri="{FF2B5EF4-FFF2-40B4-BE49-F238E27FC236}">
                  <a16:creationId xmlns:a16="http://schemas.microsoft.com/office/drawing/2014/main" id="{5CDE7169-7528-3D01-965C-263F2D1C0047}"/>
                </a:ext>
              </a:extLst>
            </p:cNvPr>
            <p:cNvSpPr txBox="1"/>
            <p:nvPr/>
          </p:nvSpPr>
          <p:spPr>
            <a:xfrm>
              <a:off x="1996217" y="2221299"/>
              <a:ext cx="417102" cy="253916"/>
            </a:xfrm>
            <a:prstGeom prst="rect">
              <a:avLst/>
            </a:prstGeom>
            <a:noFill/>
          </p:spPr>
          <p:txBody>
            <a:bodyPr wrap="square" rtlCol="0">
              <a:spAutoFit/>
            </a:bodyPr>
            <a:lstStyle/>
            <a:p>
              <a:pPr algn="ctr"/>
              <a:r>
                <a:rPr lang="en-US" sz="1000">
                  <a:latin typeface="Franklin Gothic Book" panose="020B0503020102020204" pitchFamily="34" charset="0"/>
                </a:rPr>
                <a:t>S&amp;T</a:t>
              </a:r>
            </a:p>
          </p:txBody>
        </p:sp>
        <p:sp>
          <p:nvSpPr>
            <p:cNvPr id="24" name="TextBox 23">
              <a:extLst>
                <a:ext uri="{FF2B5EF4-FFF2-40B4-BE49-F238E27FC236}">
                  <a16:creationId xmlns:a16="http://schemas.microsoft.com/office/drawing/2014/main" id="{B2A0818F-E28B-2DB7-29C8-E87592B1B22F}"/>
                </a:ext>
              </a:extLst>
            </p:cNvPr>
            <p:cNvSpPr txBox="1"/>
            <p:nvPr/>
          </p:nvSpPr>
          <p:spPr>
            <a:xfrm>
              <a:off x="661787" y="2221299"/>
              <a:ext cx="839353" cy="400110"/>
            </a:xfrm>
            <a:prstGeom prst="rect">
              <a:avLst/>
            </a:prstGeom>
            <a:noFill/>
          </p:spPr>
          <p:txBody>
            <a:bodyPr wrap="square" rtlCol="0">
              <a:spAutoFit/>
            </a:bodyPr>
            <a:lstStyle/>
            <a:p>
              <a:pPr algn="ctr"/>
              <a:r>
                <a:rPr lang="en-US" sz="1000">
                  <a:latin typeface="Franklin Gothic Book" panose="020B0503020102020204" pitchFamily="34" charset="0"/>
                </a:rPr>
                <a:t>Mission Engineering</a:t>
              </a:r>
            </a:p>
          </p:txBody>
        </p:sp>
        <p:sp>
          <p:nvSpPr>
            <p:cNvPr id="25" name="TextBox 24">
              <a:extLst>
                <a:ext uri="{FF2B5EF4-FFF2-40B4-BE49-F238E27FC236}">
                  <a16:creationId xmlns:a16="http://schemas.microsoft.com/office/drawing/2014/main" id="{72AE3B5E-8666-BBFF-F65A-1C42DF65E26A}"/>
                </a:ext>
              </a:extLst>
            </p:cNvPr>
            <p:cNvSpPr txBox="1"/>
            <p:nvPr/>
          </p:nvSpPr>
          <p:spPr>
            <a:xfrm>
              <a:off x="2897421" y="2221299"/>
              <a:ext cx="1125155" cy="415498"/>
            </a:xfrm>
            <a:prstGeom prst="rect">
              <a:avLst/>
            </a:prstGeom>
            <a:noFill/>
          </p:spPr>
          <p:txBody>
            <a:bodyPr wrap="square" rtlCol="0">
              <a:spAutoFit/>
            </a:bodyPr>
            <a:lstStyle/>
            <a:p>
              <a:pPr algn="ctr"/>
              <a:r>
                <a:rPr lang="en-US" sz="1000">
                  <a:latin typeface="Franklin Gothic Book" panose="020B0503020102020204" pitchFamily="34" charset="0"/>
                </a:rPr>
                <a:t>Prototyping/ Experimentation</a:t>
              </a:r>
            </a:p>
          </p:txBody>
        </p:sp>
        <p:sp>
          <p:nvSpPr>
            <p:cNvPr id="26" name="TextBox 25">
              <a:extLst>
                <a:ext uri="{FF2B5EF4-FFF2-40B4-BE49-F238E27FC236}">
                  <a16:creationId xmlns:a16="http://schemas.microsoft.com/office/drawing/2014/main" id="{53C7CC7E-62CD-4BB3-FA94-07FCC8DDFFEF}"/>
                </a:ext>
              </a:extLst>
            </p:cNvPr>
            <p:cNvSpPr txBox="1"/>
            <p:nvPr/>
          </p:nvSpPr>
          <p:spPr>
            <a:xfrm>
              <a:off x="4351019" y="2221299"/>
              <a:ext cx="1415465" cy="553998"/>
            </a:xfrm>
            <a:prstGeom prst="rect">
              <a:avLst/>
            </a:prstGeom>
            <a:noFill/>
          </p:spPr>
          <p:txBody>
            <a:bodyPr wrap="square" rtlCol="0">
              <a:spAutoFit/>
            </a:bodyPr>
            <a:lstStyle/>
            <a:p>
              <a:pPr algn="ctr"/>
              <a:r>
                <a:rPr lang="en-US" sz="1000">
                  <a:latin typeface="Franklin Gothic Book" panose="020B0503020102020204" pitchFamily="34" charset="0"/>
                </a:rPr>
                <a:t>Acquisition</a:t>
              </a:r>
            </a:p>
            <a:p>
              <a:pPr algn="ctr"/>
              <a:r>
                <a:rPr lang="en-US" sz="1000">
                  <a:latin typeface="Franklin Gothic Book" panose="020B0503020102020204" pitchFamily="34" charset="0"/>
                </a:rPr>
                <a:t>Pathways</a:t>
              </a:r>
            </a:p>
            <a:p>
              <a:pPr algn="ctr"/>
              <a:r>
                <a:rPr lang="en-US" sz="1000">
                  <a:latin typeface="Franklin Gothic Book" panose="020B0503020102020204" pitchFamily="34" charset="0"/>
                </a:rPr>
                <a:t>(Including MTA RP/RF)</a:t>
              </a:r>
            </a:p>
          </p:txBody>
        </p:sp>
        <p:sp>
          <p:nvSpPr>
            <p:cNvPr id="27" name="TextBox 26">
              <a:extLst>
                <a:ext uri="{FF2B5EF4-FFF2-40B4-BE49-F238E27FC236}">
                  <a16:creationId xmlns:a16="http://schemas.microsoft.com/office/drawing/2014/main" id="{C331EB8D-13E0-B6D9-7902-53DBCBEBEA4F}"/>
                </a:ext>
              </a:extLst>
            </p:cNvPr>
            <p:cNvSpPr txBox="1"/>
            <p:nvPr/>
          </p:nvSpPr>
          <p:spPr>
            <a:xfrm>
              <a:off x="6004146" y="2221299"/>
              <a:ext cx="1353611" cy="253916"/>
            </a:xfrm>
            <a:prstGeom prst="rect">
              <a:avLst/>
            </a:prstGeom>
            <a:noFill/>
          </p:spPr>
          <p:txBody>
            <a:bodyPr wrap="square" rtlCol="0">
              <a:spAutoFit/>
            </a:bodyPr>
            <a:lstStyle/>
            <a:p>
              <a:pPr algn="ctr"/>
              <a:r>
                <a:rPr lang="en-US" sz="1000">
                  <a:latin typeface="Franklin Gothic Book" panose="020B0503020102020204" pitchFamily="34" charset="0"/>
                </a:rPr>
                <a:t>Production/Fielding</a:t>
              </a:r>
            </a:p>
          </p:txBody>
        </p:sp>
        <p:sp>
          <p:nvSpPr>
            <p:cNvPr id="28" name="TextBox 27">
              <a:extLst>
                <a:ext uri="{FF2B5EF4-FFF2-40B4-BE49-F238E27FC236}">
                  <a16:creationId xmlns:a16="http://schemas.microsoft.com/office/drawing/2014/main" id="{9FAC1590-A656-5DF0-C5CD-1232147840CE}"/>
                </a:ext>
              </a:extLst>
            </p:cNvPr>
            <p:cNvSpPr txBox="1"/>
            <p:nvPr/>
          </p:nvSpPr>
          <p:spPr>
            <a:xfrm>
              <a:off x="7907700" y="2221299"/>
              <a:ext cx="971458" cy="253916"/>
            </a:xfrm>
            <a:prstGeom prst="rect">
              <a:avLst/>
            </a:prstGeom>
            <a:noFill/>
          </p:spPr>
          <p:txBody>
            <a:bodyPr wrap="square" rtlCol="0">
              <a:spAutoFit/>
            </a:bodyPr>
            <a:lstStyle/>
            <a:p>
              <a:pPr algn="ctr"/>
              <a:r>
                <a:rPr lang="en-US" sz="1000">
                  <a:latin typeface="Franklin Gothic Book" panose="020B0503020102020204" pitchFamily="34" charset="0"/>
                </a:rPr>
                <a:t>Sustainment</a:t>
              </a:r>
            </a:p>
          </p:txBody>
        </p:sp>
        <p:sp>
          <p:nvSpPr>
            <p:cNvPr id="73" name="Arrow: Right 72">
              <a:extLst>
                <a:ext uri="{FF2B5EF4-FFF2-40B4-BE49-F238E27FC236}">
                  <a16:creationId xmlns:a16="http://schemas.microsoft.com/office/drawing/2014/main" id="{047DB33B-4E4D-7A46-59E8-A6FAAC4D181B}"/>
                </a:ext>
              </a:extLst>
            </p:cNvPr>
            <p:cNvSpPr/>
            <p:nvPr/>
          </p:nvSpPr>
          <p:spPr>
            <a:xfrm>
              <a:off x="1573438" y="2313856"/>
              <a:ext cx="393139" cy="124680"/>
            </a:xfrm>
            <a:prstGeom prst="rightArrow">
              <a:avLst>
                <a:gd name="adj1" fmla="val 64132"/>
                <a:gd name="adj2" fmla="val 80558"/>
              </a:avLst>
            </a:prstGeom>
            <a:gradFill flip="none" rotWithShape="1">
              <a:gsLst>
                <a:gs pos="44000">
                  <a:srgbClr val="B8C2D5">
                    <a:alpha val="67000"/>
                  </a:srgbClr>
                </a:gs>
                <a:gs pos="0">
                  <a:schemeClr val="accent1">
                    <a:lumMod val="5000"/>
                    <a:lumOff val="95000"/>
                    <a:alpha val="50000"/>
                  </a:schemeClr>
                </a:gs>
                <a:gs pos="85000">
                  <a:srgbClr val="2F4A7E"/>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Arrow: Right 73">
              <a:extLst>
                <a:ext uri="{FF2B5EF4-FFF2-40B4-BE49-F238E27FC236}">
                  <a16:creationId xmlns:a16="http://schemas.microsoft.com/office/drawing/2014/main" id="{D83B3A41-1C3D-D39E-C0C0-714A041ED98B}"/>
                </a:ext>
              </a:extLst>
            </p:cNvPr>
            <p:cNvSpPr/>
            <p:nvPr/>
          </p:nvSpPr>
          <p:spPr>
            <a:xfrm>
              <a:off x="2555545" y="2313856"/>
              <a:ext cx="393139" cy="124680"/>
            </a:xfrm>
            <a:prstGeom prst="rightArrow">
              <a:avLst>
                <a:gd name="adj1" fmla="val 64132"/>
                <a:gd name="adj2" fmla="val 80558"/>
              </a:avLst>
            </a:prstGeom>
            <a:gradFill flip="none" rotWithShape="1">
              <a:gsLst>
                <a:gs pos="44000">
                  <a:srgbClr val="B8C2D5">
                    <a:alpha val="67000"/>
                  </a:srgbClr>
                </a:gs>
                <a:gs pos="0">
                  <a:schemeClr val="accent1">
                    <a:lumMod val="5000"/>
                    <a:lumOff val="95000"/>
                    <a:alpha val="50000"/>
                  </a:schemeClr>
                </a:gs>
                <a:gs pos="85000">
                  <a:srgbClr val="2F4A7E"/>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rrow: Right 74">
              <a:extLst>
                <a:ext uri="{FF2B5EF4-FFF2-40B4-BE49-F238E27FC236}">
                  <a16:creationId xmlns:a16="http://schemas.microsoft.com/office/drawing/2014/main" id="{1057FF69-2839-0EE0-E4A7-A0B76ABFA020}"/>
                </a:ext>
              </a:extLst>
            </p:cNvPr>
            <p:cNvSpPr/>
            <p:nvPr/>
          </p:nvSpPr>
          <p:spPr>
            <a:xfrm>
              <a:off x="4077837" y="2313856"/>
              <a:ext cx="393139" cy="124680"/>
            </a:xfrm>
            <a:prstGeom prst="rightArrow">
              <a:avLst>
                <a:gd name="adj1" fmla="val 64132"/>
                <a:gd name="adj2" fmla="val 80558"/>
              </a:avLst>
            </a:prstGeom>
            <a:gradFill flip="none" rotWithShape="1">
              <a:gsLst>
                <a:gs pos="44000">
                  <a:srgbClr val="B8C2D5">
                    <a:alpha val="67000"/>
                  </a:srgbClr>
                </a:gs>
                <a:gs pos="0">
                  <a:schemeClr val="accent1">
                    <a:lumMod val="5000"/>
                    <a:lumOff val="95000"/>
                    <a:alpha val="50000"/>
                  </a:schemeClr>
                </a:gs>
                <a:gs pos="85000">
                  <a:srgbClr val="2F4A7E"/>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row: Right 75">
              <a:extLst>
                <a:ext uri="{FF2B5EF4-FFF2-40B4-BE49-F238E27FC236}">
                  <a16:creationId xmlns:a16="http://schemas.microsoft.com/office/drawing/2014/main" id="{5C39E438-13CA-3C22-1FA5-D68564D912CB}"/>
                </a:ext>
              </a:extLst>
            </p:cNvPr>
            <p:cNvSpPr/>
            <p:nvPr/>
          </p:nvSpPr>
          <p:spPr>
            <a:xfrm>
              <a:off x="5628301" y="2313856"/>
              <a:ext cx="393139" cy="124680"/>
            </a:xfrm>
            <a:prstGeom prst="rightArrow">
              <a:avLst>
                <a:gd name="adj1" fmla="val 64132"/>
                <a:gd name="adj2" fmla="val 80558"/>
              </a:avLst>
            </a:prstGeom>
            <a:gradFill flip="none" rotWithShape="1">
              <a:gsLst>
                <a:gs pos="44000">
                  <a:srgbClr val="B8C2D5">
                    <a:alpha val="67000"/>
                  </a:srgbClr>
                </a:gs>
                <a:gs pos="0">
                  <a:schemeClr val="accent1">
                    <a:lumMod val="5000"/>
                    <a:lumOff val="95000"/>
                    <a:alpha val="50000"/>
                  </a:schemeClr>
                </a:gs>
                <a:gs pos="85000">
                  <a:srgbClr val="2F4A7E"/>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rrow: Right 76">
              <a:extLst>
                <a:ext uri="{FF2B5EF4-FFF2-40B4-BE49-F238E27FC236}">
                  <a16:creationId xmlns:a16="http://schemas.microsoft.com/office/drawing/2014/main" id="{49A435E2-4850-F035-D884-0DCA928888C5}"/>
                </a:ext>
              </a:extLst>
            </p:cNvPr>
            <p:cNvSpPr/>
            <p:nvPr/>
          </p:nvSpPr>
          <p:spPr>
            <a:xfrm>
              <a:off x="7451755" y="2313856"/>
              <a:ext cx="393139" cy="124680"/>
            </a:xfrm>
            <a:prstGeom prst="rightArrow">
              <a:avLst>
                <a:gd name="adj1" fmla="val 64132"/>
                <a:gd name="adj2" fmla="val 80558"/>
              </a:avLst>
            </a:prstGeom>
            <a:gradFill flip="none" rotWithShape="1">
              <a:gsLst>
                <a:gs pos="44000">
                  <a:srgbClr val="B8C2D5">
                    <a:alpha val="67000"/>
                  </a:srgbClr>
                </a:gs>
                <a:gs pos="0">
                  <a:schemeClr val="accent1">
                    <a:lumMod val="5000"/>
                    <a:lumOff val="95000"/>
                    <a:alpha val="50000"/>
                  </a:schemeClr>
                </a:gs>
                <a:gs pos="85000">
                  <a:srgbClr val="2F4A7E"/>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1" name="Straight Arrow Connector 200">
              <a:extLst>
                <a:ext uri="{FF2B5EF4-FFF2-40B4-BE49-F238E27FC236}">
                  <a16:creationId xmlns:a16="http://schemas.microsoft.com/office/drawing/2014/main" id="{DEBB6C60-7E18-8F4B-D739-0272E31302F7}"/>
                </a:ext>
              </a:extLst>
            </p:cNvPr>
            <p:cNvCxnSpPr>
              <a:cxnSpLocks/>
            </p:cNvCxnSpPr>
            <p:nvPr/>
          </p:nvCxnSpPr>
          <p:spPr>
            <a:xfrm flipV="1">
              <a:off x="8404859" y="2127249"/>
              <a:ext cx="0" cy="152372"/>
            </a:xfrm>
            <a:prstGeom prst="straightConnector1">
              <a:avLst/>
            </a:prstGeom>
            <a:ln w="127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05E8ACE5-21D9-6FD7-F6C5-F9D510BB3364}"/>
                </a:ext>
              </a:extLst>
            </p:cNvPr>
            <p:cNvCxnSpPr>
              <a:cxnSpLocks/>
            </p:cNvCxnSpPr>
            <p:nvPr/>
          </p:nvCxnSpPr>
          <p:spPr>
            <a:xfrm flipV="1">
              <a:off x="6692381" y="2127249"/>
              <a:ext cx="0" cy="152372"/>
            </a:xfrm>
            <a:prstGeom prst="straightConnector1">
              <a:avLst/>
            </a:prstGeom>
            <a:ln w="127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ED234B36-5E04-F83C-103E-14C1AA472205}"/>
                </a:ext>
              </a:extLst>
            </p:cNvPr>
            <p:cNvCxnSpPr>
              <a:cxnSpLocks/>
            </p:cNvCxnSpPr>
            <p:nvPr/>
          </p:nvCxnSpPr>
          <p:spPr>
            <a:xfrm flipV="1">
              <a:off x="5017711" y="2127249"/>
              <a:ext cx="0" cy="152372"/>
            </a:xfrm>
            <a:prstGeom prst="straightConnector1">
              <a:avLst/>
            </a:prstGeom>
            <a:ln w="127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C1B6FED0-0ED4-FFCD-6FD6-A0CEAA0C01DD}"/>
                </a:ext>
              </a:extLst>
            </p:cNvPr>
            <p:cNvCxnSpPr>
              <a:cxnSpLocks/>
            </p:cNvCxnSpPr>
            <p:nvPr/>
          </p:nvCxnSpPr>
          <p:spPr>
            <a:xfrm flipV="1">
              <a:off x="3471428" y="2127249"/>
              <a:ext cx="0" cy="152372"/>
            </a:xfrm>
            <a:prstGeom prst="straightConnector1">
              <a:avLst/>
            </a:prstGeom>
            <a:ln w="127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B9C3AF14-23DF-7E53-15F2-5995C66B5010}"/>
                </a:ext>
              </a:extLst>
            </p:cNvPr>
            <p:cNvCxnSpPr>
              <a:cxnSpLocks/>
            </p:cNvCxnSpPr>
            <p:nvPr/>
          </p:nvCxnSpPr>
          <p:spPr>
            <a:xfrm flipV="1">
              <a:off x="2216198" y="2127249"/>
              <a:ext cx="0" cy="152372"/>
            </a:xfrm>
            <a:prstGeom prst="straightConnector1">
              <a:avLst/>
            </a:prstGeom>
            <a:ln w="12700">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F3980A3C-EF80-4B89-50BA-A397A1C42163}"/>
                </a:ext>
              </a:extLst>
            </p:cNvPr>
            <p:cNvCxnSpPr>
              <a:cxnSpLocks/>
            </p:cNvCxnSpPr>
            <p:nvPr/>
          </p:nvCxnSpPr>
          <p:spPr>
            <a:xfrm flipV="1">
              <a:off x="1118918" y="2127249"/>
              <a:ext cx="0" cy="152372"/>
            </a:xfrm>
            <a:prstGeom prst="straightConnector1">
              <a:avLst/>
            </a:prstGeom>
            <a:ln w="12700">
              <a:solidFill>
                <a:srgbClr val="002060"/>
              </a:solidFill>
              <a:tailEnd type="stealth"/>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1F969E2C-4D97-F8EB-817E-5D2396F67B4B}"/>
              </a:ext>
            </a:extLst>
          </p:cNvPr>
          <p:cNvGrpSpPr/>
          <p:nvPr/>
        </p:nvGrpSpPr>
        <p:grpSpPr>
          <a:xfrm>
            <a:off x="1524000" y="4331265"/>
            <a:ext cx="9144000" cy="1163624"/>
            <a:chOff x="0" y="4331265"/>
            <a:chExt cx="9144000" cy="1163624"/>
          </a:xfrm>
        </p:grpSpPr>
        <p:sp>
          <p:nvSpPr>
            <p:cNvPr id="17" name="Rectangle 16">
              <a:extLst>
                <a:ext uri="{FF2B5EF4-FFF2-40B4-BE49-F238E27FC236}">
                  <a16:creationId xmlns:a16="http://schemas.microsoft.com/office/drawing/2014/main" id="{3CEE1F38-1F3E-37D6-D500-947F9F5595B5}"/>
                </a:ext>
              </a:extLst>
            </p:cNvPr>
            <p:cNvSpPr/>
            <p:nvPr/>
          </p:nvSpPr>
          <p:spPr>
            <a:xfrm>
              <a:off x="0" y="5179961"/>
              <a:ext cx="9144000" cy="314928"/>
            </a:xfrm>
            <a:prstGeom prst="rect">
              <a:avLst/>
            </a:prstGeom>
            <a:solidFill>
              <a:schemeClr val="accent2">
                <a:lumMod val="20000"/>
                <a:lumOff val="80000"/>
              </a:schemeClr>
            </a:solidFill>
            <a:ln>
              <a:noFill/>
            </a:ln>
            <a:effectLst>
              <a:outerShdw blurRad="50800" dist="381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90D16CB7-D050-17A3-20DB-CCE0279D3B9F}"/>
                </a:ext>
              </a:extLst>
            </p:cNvPr>
            <p:cNvSpPr/>
            <p:nvPr/>
          </p:nvSpPr>
          <p:spPr>
            <a:xfrm>
              <a:off x="424566" y="5218543"/>
              <a:ext cx="8719434" cy="237765"/>
            </a:xfrm>
            <a:prstGeom prst="rightArrow">
              <a:avLst>
                <a:gd name="adj1" fmla="val 70817"/>
                <a:gd name="adj2" fmla="val 50000"/>
              </a:avLst>
            </a:prstGeom>
            <a:gradFill flip="none" rotWithShape="1">
              <a:gsLst>
                <a:gs pos="0">
                  <a:schemeClr val="accent2">
                    <a:lumMod val="20000"/>
                    <a:lumOff val="80000"/>
                    <a:alpha val="41000"/>
                  </a:schemeClr>
                </a:gs>
                <a:gs pos="66000">
                  <a:schemeClr val="accent2">
                    <a:lumMod val="75000"/>
                    <a:alpha val="4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7773D65-19A6-CB55-4B43-3B602DB89371}"/>
                </a:ext>
              </a:extLst>
            </p:cNvPr>
            <p:cNvSpPr txBox="1"/>
            <p:nvPr/>
          </p:nvSpPr>
          <p:spPr>
            <a:xfrm>
              <a:off x="3644252" y="4331265"/>
              <a:ext cx="2624436" cy="246221"/>
            </a:xfrm>
            <a:prstGeom prst="rect">
              <a:avLst/>
            </a:prstGeom>
            <a:noFill/>
          </p:spPr>
          <p:txBody>
            <a:bodyPr wrap="none" rtlCol="0">
              <a:spAutoFit/>
            </a:bodyPr>
            <a:lstStyle/>
            <a:p>
              <a:pPr algn="ctr"/>
              <a:r>
                <a:rPr lang="en-US" sz="1000" b="1">
                  <a:latin typeface="Franklin Gothic Book" panose="020B0503020102020204" pitchFamily="34" charset="0"/>
                </a:rPr>
                <a:t>“Continuous Validation to Inform Risk” Drives</a:t>
              </a:r>
            </a:p>
          </p:txBody>
        </p:sp>
        <p:sp>
          <p:nvSpPr>
            <p:cNvPr id="48" name="TextBox 47">
              <a:extLst>
                <a:ext uri="{FF2B5EF4-FFF2-40B4-BE49-F238E27FC236}">
                  <a16:creationId xmlns:a16="http://schemas.microsoft.com/office/drawing/2014/main" id="{6ABAABDD-1054-DE4D-173D-46062419C8CD}"/>
                </a:ext>
              </a:extLst>
            </p:cNvPr>
            <p:cNvSpPr txBox="1"/>
            <p:nvPr/>
          </p:nvSpPr>
          <p:spPr>
            <a:xfrm>
              <a:off x="5060152" y="5210467"/>
              <a:ext cx="2633921" cy="253916"/>
            </a:xfrm>
            <a:prstGeom prst="rect">
              <a:avLst/>
            </a:prstGeom>
            <a:noFill/>
            <a:effectLst/>
          </p:spPr>
          <p:txBody>
            <a:bodyPr wrap="square" rtlCol="0">
              <a:spAutoFit/>
            </a:bodyPr>
            <a:lstStyle/>
            <a:p>
              <a:pPr algn="ctr"/>
              <a:r>
                <a:rPr lang="en-US" sz="1050" b="1">
                  <a:latin typeface="Franklin Gothic Book" panose="020B0503020102020204" pitchFamily="34" charset="0"/>
                </a:rPr>
                <a:t>Digital Thread(s) across Capability Lifecycle</a:t>
              </a:r>
            </a:p>
          </p:txBody>
        </p:sp>
        <p:sp>
          <p:nvSpPr>
            <p:cNvPr id="49" name="TextBox 48">
              <a:extLst>
                <a:ext uri="{FF2B5EF4-FFF2-40B4-BE49-F238E27FC236}">
                  <a16:creationId xmlns:a16="http://schemas.microsoft.com/office/drawing/2014/main" id="{E51CC8BB-9FBB-8430-CF79-B9C29CAFE8A1}"/>
                </a:ext>
              </a:extLst>
            </p:cNvPr>
            <p:cNvSpPr txBox="1"/>
            <p:nvPr/>
          </p:nvSpPr>
          <p:spPr>
            <a:xfrm>
              <a:off x="2536704" y="5206620"/>
              <a:ext cx="1641904" cy="261610"/>
            </a:xfrm>
            <a:prstGeom prst="rect">
              <a:avLst/>
            </a:prstGeom>
            <a:noFill/>
            <a:effectLst/>
          </p:spPr>
          <p:txBody>
            <a:bodyPr wrap="square" rtlCol="0">
              <a:spAutoFit/>
            </a:bodyPr>
            <a:lstStyle/>
            <a:p>
              <a:pPr algn="ctr"/>
              <a:r>
                <a:rPr lang="en-US" sz="1100" b="1">
                  <a:solidFill>
                    <a:schemeClr val="accent1">
                      <a:lumMod val="50000"/>
                    </a:schemeClr>
                  </a:solidFill>
                  <a:latin typeface="Franklin Gothic Book" panose="020B0503020102020204" pitchFamily="34" charset="0"/>
                </a:rPr>
                <a:t>M&amp;S as a Continuum</a:t>
              </a:r>
            </a:p>
          </p:txBody>
        </p:sp>
        <p:sp>
          <p:nvSpPr>
            <p:cNvPr id="39" name="TextBox 38">
              <a:extLst>
                <a:ext uri="{FF2B5EF4-FFF2-40B4-BE49-F238E27FC236}">
                  <a16:creationId xmlns:a16="http://schemas.microsoft.com/office/drawing/2014/main" id="{69E7A1EA-13DE-0921-64FF-A701C58549FC}"/>
                </a:ext>
              </a:extLst>
            </p:cNvPr>
            <p:cNvSpPr txBox="1"/>
            <p:nvPr/>
          </p:nvSpPr>
          <p:spPr>
            <a:xfrm>
              <a:off x="7585497" y="4797265"/>
              <a:ext cx="1340432" cy="400110"/>
            </a:xfrm>
            <a:prstGeom prst="rect">
              <a:avLst/>
            </a:prstGeom>
            <a:noFill/>
          </p:spPr>
          <p:txBody>
            <a:bodyPr wrap="none" rtlCol="0">
              <a:spAutoFit/>
            </a:bodyPr>
            <a:lstStyle/>
            <a:p>
              <a:pPr algn="ctr"/>
              <a:r>
                <a:rPr lang="en-US" sz="1000">
                  <a:latin typeface="Franklin Gothic Book" panose="020B0503020102020204" pitchFamily="34" charset="0"/>
                </a:rPr>
                <a:t>MDO/</a:t>
              </a:r>
              <a:r>
                <a:rPr lang="en-US" sz="1000" err="1">
                  <a:latin typeface="Franklin Gothic Book" panose="020B0503020102020204" pitchFamily="34" charset="0"/>
                </a:rPr>
                <a:t>FoF</a:t>
              </a:r>
              <a:r>
                <a:rPr lang="en-US" sz="1000">
                  <a:latin typeface="Franklin Gothic Book" panose="020B0503020102020204" pitchFamily="34" charset="0"/>
                </a:rPr>
                <a:t>/Campaign </a:t>
              </a:r>
            </a:p>
            <a:p>
              <a:pPr algn="ctr"/>
              <a:r>
                <a:rPr lang="en-US" sz="1000">
                  <a:latin typeface="Franklin Gothic Book" panose="020B0503020102020204" pitchFamily="34" charset="0"/>
                </a:rPr>
                <a:t>Models</a:t>
              </a:r>
            </a:p>
          </p:txBody>
        </p:sp>
        <p:cxnSp>
          <p:nvCxnSpPr>
            <p:cNvPr id="94" name="Straight Arrow Connector 93">
              <a:extLst>
                <a:ext uri="{FF2B5EF4-FFF2-40B4-BE49-F238E27FC236}">
                  <a16:creationId xmlns:a16="http://schemas.microsoft.com/office/drawing/2014/main" id="{78B1D5EE-8B56-3B70-EA0D-8338D9F94EAF}"/>
                </a:ext>
              </a:extLst>
            </p:cNvPr>
            <p:cNvCxnSpPr>
              <a:cxnSpLocks/>
            </p:cNvCxnSpPr>
            <p:nvPr/>
          </p:nvCxnSpPr>
          <p:spPr>
            <a:xfrm rot="10800000" flipV="1">
              <a:off x="8251964" y="4680789"/>
              <a:ext cx="0" cy="152372"/>
            </a:xfrm>
            <a:prstGeom prst="straightConnector1">
              <a:avLst/>
            </a:prstGeom>
            <a:ln w="12700">
              <a:solidFill>
                <a:srgbClr val="002060"/>
              </a:solidFill>
              <a:tailEnd type="stealt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E97E653-1E7E-B258-09D7-53E00CFA1826}"/>
                </a:ext>
              </a:extLst>
            </p:cNvPr>
            <p:cNvSpPr txBox="1"/>
            <p:nvPr/>
          </p:nvSpPr>
          <p:spPr>
            <a:xfrm>
              <a:off x="1636359" y="4797265"/>
              <a:ext cx="1737976" cy="246221"/>
            </a:xfrm>
            <a:prstGeom prst="rect">
              <a:avLst/>
            </a:prstGeom>
            <a:noFill/>
          </p:spPr>
          <p:txBody>
            <a:bodyPr wrap="none" rtlCol="0">
              <a:spAutoFit/>
            </a:bodyPr>
            <a:lstStyle/>
            <a:p>
              <a:pPr algn="ctr"/>
              <a:r>
                <a:rPr lang="en-US" sz="1000">
                  <a:latin typeface="Franklin Gothic Book" panose="020B0503020102020204" pitchFamily="34" charset="0"/>
                </a:rPr>
                <a:t>Subcomponent + Surrogates</a:t>
              </a:r>
            </a:p>
          </p:txBody>
        </p:sp>
        <p:cxnSp>
          <p:nvCxnSpPr>
            <p:cNvPr id="95" name="Straight Arrow Connector 94">
              <a:extLst>
                <a:ext uri="{FF2B5EF4-FFF2-40B4-BE49-F238E27FC236}">
                  <a16:creationId xmlns:a16="http://schemas.microsoft.com/office/drawing/2014/main" id="{F9FEC6D7-0C6A-7252-0800-6F2BDAEBA2C9}"/>
                </a:ext>
              </a:extLst>
            </p:cNvPr>
            <p:cNvCxnSpPr>
              <a:cxnSpLocks/>
            </p:cNvCxnSpPr>
            <p:nvPr/>
          </p:nvCxnSpPr>
          <p:spPr>
            <a:xfrm rot="10800000" flipV="1">
              <a:off x="2613298" y="4680790"/>
              <a:ext cx="0" cy="152372"/>
            </a:xfrm>
            <a:prstGeom prst="straightConnector1">
              <a:avLst/>
            </a:prstGeom>
            <a:ln w="12700">
              <a:solidFill>
                <a:srgbClr val="002060"/>
              </a:solidFill>
              <a:tailEnd type="stealt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595F409-A60D-2851-6017-BCA356CEF65A}"/>
                </a:ext>
              </a:extLst>
            </p:cNvPr>
            <p:cNvSpPr txBox="1"/>
            <p:nvPr/>
          </p:nvSpPr>
          <p:spPr>
            <a:xfrm>
              <a:off x="3320440" y="4797265"/>
              <a:ext cx="1207382" cy="246221"/>
            </a:xfrm>
            <a:prstGeom prst="rect">
              <a:avLst/>
            </a:prstGeom>
            <a:noFill/>
          </p:spPr>
          <p:txBody>
            <a:bodyPr wrap="none" rtlCol="0">
              <a:spAutoFit/>
            </a:bodyPr>
            <a:lstStyle/>
            <a:p>
              <a:pPr algn="ctr"/>
              <a:r>
                <a:rPr lang="en-US" sz="1000">
                  <a:latin typeface="Franklin Gothic Book" panose="020B0503020102020204" pitchFamily="34" charset="0"/>
                </a:rPr>
                <a:t>Subsystem Models</a:t>
              </a:r>
            </a:p>
          </p:txBody>
        </p:sp>
        <p:cxnSp>
          <p:nvCxnSpPr>
            <p:cNvPr id="96" name="Straight Arrow Connector 95">
              <a:extLst>
                <a:ext uri="{FF2B5EF4-FFF2-40B4-BE49-F238E27FC236}">
                  <a16:creationId xmlns:a16="http://schemas.microsoft.com/office/drawing/2014/main" id="{F73B4C01-2F4E-1D31-709C-C5A9F4434478}"/>
                </a:ext>
              </a:extLst>
            </p:cNvPr>
            <p:cNvCxnSpPr>
              <a:cxnSpLocks/>
            </p:cNvCxnSpPr>
            <p:nvPr/>
          </p:nvCxnSpPr>
          <p:spPr>
            <a:xfrm rot="10800000" flipV="1">
              <a:off x="3872856" y="4680789"/>
              <a:ext cx="0" cy="152372"/>
            </a:xfrm>
            <a:prstGeom prst="straightConnector1">
              <a:avLst/>
            </a:prstGeom>
            <a:ln w="12700">
              <a:solidFill>
                <a:srgbClr val="002060"/>
              </a:solidFill>
              <a:tailEnd type="stealth"/>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9C06BA8-99F9-E223-8587-0E5D6643961E}"/>
                </a:ext>
              </a:extLst>
            </p:cNvPr>
            <p:cNvSpPr txBox="1"/>
            <p:nvPr/>
          </p:nvSpPr>
          <p:spPr>
            <a:xfrm>
              <a:off x="5559922" y="4797265"/>
              <a:ext cx="2070573" cy="400110"/>
            </a:xfrm>
            <a:prstGeom prst="rect">
              <a:avLst/>
            </a:prstGeom>
            <a:noFill/>
          </p:spPr>
          <p:txBody>
            <a:bodyPr wrap="square" rtlCol="0">
              <a:spAutoFit/>
            </a:bodyPr>
            <a:lstStyle/>
            <a:p>
              <a:pPr algn="ctr"/>
              <a:r>
                <a:rPr lang="en-US" sz="1000">
                  <a:latin typeface="Franklin Gothic Book" panose="020B0503020102020204" pitchFamily="34" charset="0"/>
                </a:rPr>
                <a:t>System Models + Integration into SOS Architecture + Surrogates</a:t>
              </a:r>
            </a:p>
          </p:txBody>
        </p:sp>
        <p:sp>
          <p:nvSpPr>
            <p:cNvPr id="47" name="TextBox 46">
              <a:extLst>
                <a:ext uri="{FF2B5EF4-FFF2-40B4-BE49-F238E27FC236}">
                  <a16:creationId xmlns:a16="http://schemas.microsoft.com/office/drawing/2014/main" id="{D37A5A71-5220-C261-8C46-601E97703010}"/>
                </a:ext>
              </a:extLst>
            </p:cNvPr>
            <p:cNvSpPr txBox="1"/>
            <p:nvPr/>
          </p:nvSpPr>
          <p:spPr>
            <a:xfrm>
              <a:off x="4511915" y="4797265"/>
              <a:ext cx="1034200" cy="415498"/>
            </a:xfrm>
            <a:prstGeom prst="rect">
              <a:avLst/>
            </a:prstGeom>
            <a:noFill/>
          </p:spPr>
          <p:txBody>
            <a:bodyPr wrap="square" rtlCol="0">
              <a:spAutoFit/>
            </a:bodyPr>
            <a:lstStyle/>
            <a:p>
              <a:pPr algn="ctr"/>
              <a:r>
                <a:rPr lang="en-US" sz="1000">
                  <a:latin typeface="Franklin Gothic Book" panose="020B0503020102020204" pitchFamily="34" charset="0"/>
                </a:rPr>
                <a:t>Digital Twins + Surrogates</a:t>
              </a:r>
            </a:p>
          </p:txBody>
        </p:sp>
        <p:cxnSp>
          <p:nvCxnSpPr>
            <p:cNvPr id="98" name="Straight Arrow Connector 97">
              <a:extLst>
                <a:ext uri="{FF2B5EF4-FFF2-40B4-BE49-F238E27FC236}">
                  <a16:creationId xmlns:a16="http://schemas.microsoft.com/office/drawing/2014/main" id="{A93ADDFD-7B55-E121-B525-0AB4F72EFB72}"/>
                </a:ext>
              </a:extLst>
            </p:cNvPr>
            <p:cNvCxnSpPr>
              <a:cxnSpLocks/>
            </p:cNvCxnSpPr>
            <p:nvPr/>
          </p:nvCxnSpPr>
          <p:spPr>
            <a:xfrm rot="10800000" flipV="1">
              <a:off x="5011923" y="4680789"/>
              <a:ext cx="0" cy="152372"/>
            </a:xfrm>
            <a:prstGeom prst="straightConnector1">
              <a:avLst/>
            </a:prstGeom>
            <a:ln w="12700">
              <a:solidFill>
                <a:srgbClr val="002060"/>
              </a:solidFill>
              <a:tailEnd type="stealth"/>
            </a:ln>
          </p:spPr>
          <p:style>
            <a:lnRef idx="1">
              <a:schemeClr val="accent1"/>
            </a:lnRef>
            <a:fillRef idx="0">
              <a:schemeClr val="accent1"/>
            </a:fillRef>
            <a:effectRef idx="0">
              <a:schemeClr val="accent1"/>
            </a:effectRef>
            <a:fontRef idx="minor">
              <a:schemeClr val="tx1"/>
            </a:fontRef>
          </p:style>
        </p:cxnSp>
        <p:sp>
          <p:nvSpPr>
            <p:cNvPr id="101" name="Arrow: Right 100">
              <a:extLst>
                <a:ext uri="{FF2B5EF4-FFF2-40B4-BE49-F238E27FC236}">
                  <a16:creationId xmlns:a16="http://schemas.microsoft.com/office/drawing/2014/main" id="{A19BC4C9-603C-80C4-57B2-9702BE5CD91D}"/>
                </a:ext>
              </a:extLst>
            </p:cNvPr>
            <p:cNvSpPr/>
            <p:nvPr/>
          </p:nvSpPr>
          <p:spPr>
            <a:xfrm>
              <a:off x="600711" y="4625340"/>
              <a:ext cx="328930" cy="127616"/>
            </a:xfrm>
            <a:prstGeom prst="rightArrow">
              <a:avLst>
                <a:gd name="adj1" fmla="val 64132"/>
                <a:gd name="adj2" fmla="val 80558"/>
              </a:avLst>
            </a:prstGeom>
            <a:gradFill flip="none" rotWithShape="1">
              <a:gsLst>
                <a:gs pos="44000">
                  <a:srgbClr val="B8C2D5">
                    <a:alpha val="67000"/>
                  </a:srgbClr>
                </a:gs>
                <a:gs pos="0">
                  <a:schemeClr val="accent1">
                    <a:lumMod val="5000"/>
                    <a:lumOff val="95000"/>
                    <a:alpha val="50000"/>
                  </a:schemeClr>
                </a:gs>
                <a:gs pos="85000">
                  <a:srgbClr val="2F4A7E"/>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Arrow Connector 101">
              <a:extLst>
                <a:ext uri="{FF2B5EF4-FFF2-40B4-BE49-F238E27FC236}">
                  <a16:creationId xmlns:a16="http://schemas.microsoft.com/office/drawing/2014/main" id="{60A0423C-25EA-0E60-C38D-CAD8CAD4BD74}"/>
                </a:ext>
              </a:extLst>
            </p:cNvPr>
            <p:cNvCxnSpPr>
              <a:cxnSpLocks/>
            </p:cNvCxnSpPr>
            <p:nvPr/>
          </p:nvCxnSpPr>
          <p:spPr>
            <a:xfrm>
              <a:off x="6957060" y="4581333"/>
              <a:ext cx="1863090" cy="0"/>
            </a:xfrm>
            <a:prstGeom prst="straightConnector1">
              <a:avLst/>
            </a:prstGeom>
            <a:ln w="12700">
              <a:headEnd type="none"/>
              <a:tailEnd type="stealt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E70A585-3A89-C703-67D3-7B7E60560997}"/>
                </a:ext>
              </a:extLst>
            </p:cNvPr>
            <p:cNvSpPr txBox="1"/>
            <p:nvPr/>
          </p:nvSpPr>
          <p:spPr>
            <a:xfrm>
              <a:off x="822992" y="4797265"/>
              <a:ext cx="818785" cy="400110"/>
            </a:xfrm>
            <a:prstGeom prst="rect">
              <a:avLst/>
            </a:prstGeom>
            <a:noFill/>
          </p:spPr>
          <p:txBody>
            <a:bodyPr wrap="square" rtlCol="0">
              <a:spAutoFit/>
            </a:bodyPr>
            <a:lstStyle/>
            <a:p>
              <a:pPr algn="ctr"/>
              <a:r>
                <a:rPr lang="en-US" sz="1000">
                  <a:latin typeface="Franklin Gothic Book" panose="020B0503020102020204" pitchFamily="34" charset="0"/>
                </a:rPr>
                <a:t>Engineering models</a:t>
              </a:r>
            </a:p>
          </p:txBody>
        </p:sp>
        <p:cxnSp>
          <p:nvCxnSpPr>
            <p:cNvPr id="6" name="Straight Arrow Connector 5">
              <a:extLst>
                <a:ext uri="{FF2B5EF4-FFF2-40B4-BE49-F238E27FC236}">
                  <a16:creationId xmlns:a16="http://schemas.microsoft.com/office/drawing/2014/main" id="{3EAB00D5-ABDE-26B5-203A-F5AE6881B8C6}"/>
                </a:ext>
              </a:extLst>
            </p:cNvPr>
            <p:cNvCxnSpPr>
              <a:cxnSpLocks/>
            </p:cNvCxnSpPr>
            <p:nvPr/>
          </p:nvCxnSpPr>
          <p:spPr>
            <a:xfrm rot="10800000" flipV="1">
              <a:off x="1241213" y="4680790"/>
              <a:ext cx="0" cy="152372"/>
            </a:xfrm>
            <a:prstGeom prst="straightConnector1">
              <a:avLst/>
            </a:prstGeom>
            <a:ln w="12700">
              <a:solidFill>
                <a:srgbClr val="002060"/>
              </a:solidFill>
              <a:tailEnd type="stealt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BC93F94-C7DB-4D7F-EA27-A7E1E284C73F}"/>
                </a:ext>
              </a:extLst>
            </p:cNvPr>
            <p:cNvSpPr txBox="1"/>
            <p:nvPr/>
          </p:nvSpPr>
          <p:spPr>
            <a:xfrm>
              <a:off x="2870199" y="4473731"/>
              <a:ext cx="4172543" cy="253916"/>
            </a:xfrm>
            <a:prstGeom prst="rect">
              <a:avLst/>
            </a:prstGeom>
            <a:noFill/>
          </p:spPr>
          <p:txBody>
            <a:bodyPr wrap="square" rtlCol="0">
              <a:spAutoFit/>
            </a:bodyPr>
            <a:lstStyle/>
            <a:p>
              <a:pPr algn="ctr"/>
              <a:r>
                <a:rPr lang="en-US" sz="1050">
                  <a:latin typeface="Franklin Gothic Book" panose="020B0503020102020204" pitchFamily="34" charset="0"/>
                </a:rPr>
                <a:t>Concept Development/Requirements Development/Analysis Support</a:t>
              </a:r>
            </a:p>
          </p:txBody>
        </p:sp>
        <p:sp>
          <p:nvSpPr>
            <p:cNvPr id="11" name="TextBox 10">
              <a:extLst>
                <a:ext uri="{FF2B5EF4-FFF2-40B4-BE49-F238E27FC236}">
                  <a16:creationId xmlns:a16="http://schemas.microsoft.com/office/drawing/2014/main" id="{9843AD8E-9DB1-3BA6-1B93-9FD4E810C948}"/>
                </a:ext>
              </a:extLst>
            </p:cNvPr>
            <p:cNvSpPr txBox="1"/>
            <p:nvPr/>
          </p:nvSpPr>
          <p:spPr>
            <a:xfrm>
              <a:off x="473266" y="4454782"/>
              <a:ext cx="466535" cy="246221"/>
            </a:xfrm>
            <a:prstGeom prst="rect">
              <a:avLst/>
            </a:prstGeom>
            <a:noFill/>
          </p:spPr>
          <p:txBody>
            <a:bodyPr wrap="square" rtlCol="0">
              <a:spAutoFit/>
            </a:bodyPr>
            <a:lstStyle/>
            <a:p>
              <a:pPr algn="ctr"/>
              <a:r>
                <a:rPr lang="en-US" sz="1000" b="1">
                  <a:latin typeface="Franklin Gothic Book" panose="020B0503020102020204" pitchFamily="34" charset="0"/>
                </a:rPr>
                <a:t>M&amp;S</a:t>
              </a:r>
            </a:p>
          </p:txBody>
        </p:sp>
        <p:sp>
          <p:nvSpPr>
            <p:cNvPr id="12" name="TextBox 11">
              <a:extLst>
                <a:ext uri="{FF2B5EF4-FFF2-40B4-BE49-F238E27FC236}">
                  <a16:creationId xmlns:a16="http://schemas.microsoft.com/office/drawing/2014/main" id="{40DB4156-E536-6883-676E-2F1D27ACA32F}"/>
                </a:ext>
              </a:extLst>
            </p:cNvPr>
            <p:cNvSpPr txBox="1"/>
            <p:nvPr/>
          </p:nvSpPr>
          <p:spPr>
            <a:xfrm>
              <a:off x="500253" y="4657982"/>
              <a:ext cx="412560" cy="246221"/>
            </a:xfrm>
            <a:prstGeom prst="rect">
              <a:avLst/>
            </a:prstGeom>
            <a:noFill/>
          </p:spPr>
          <p:txBody>
            <a:bodyPr wrap="square" rtlCol="0">
              <a:spAutoFit/>
            </a:bodyPr>
            <a:lstStyle/>
            <a:p>
              <a:pPr algn="ctr"/>
              <a:r>
                <a:rPr lang="en-US" sz="1000" b="1">
                  <a:latin typeface="Franklin Gothic Book" panose="020B0503020102020204" pitchFamily="34" charset="0"/>
                </a:rPr>
                <a:t>V&amp;V</a:t>
              </a:r>
            </a:p>
          </p:txBody>
        </p:sp>
        <p:cxnSp>
          <p:nvCxnSpPr>
            <p:cNvPr id="52" name="Straight Arrow Connector 51">
              <a:extLst>
                <a:ext uri="{FF2B5EF4-FFF2-40B4-BE49-F238E27FC236}">
                  <a16:creationId xmlns:a16="http://schemas.microsoft.com/office/drawing/2014/main" id="{F9EF6F3A-E039-4AB4-EF47-FF51EBFE9CC5}"/>
                </a:ext>
              </a:extLst>
            </p:cNvPr>
            <p:cNvCxnSpPr>
              <a:cxnSpLocks/>
            </p:cNvCxnSpPr>
            <p:nvPr/>
          </p:nvCxnSpPr>
          <p:spPr>
            <a:xfrm flipH="1">
              <a:off x="1089660" y="4581333"/>
              <a:ext cx="1863090" cy="0"/>
            </a:xfrm>
            <a:prstGeom prst="straightConnector1">
              <a:avLst/>
            </a:prstGeom>
            <a:ln w="12700">
              <a:headEnd type="none"/>
              <a:tailEnd type="stealth"/>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65115D2-50ED-30B0-BC93-D8DC86A41595}"/>
                </a:ext>
              </a:extLst>
            </p:cNvPr>
            <p:cNvCxnSpPr>
              <a:cxnSpLocks/>
            </p:cNvCxnSpPr>
            <p:nvPr/>
          </p:nvCxnSpPr>
          <p:spPr>
            <a:xfrm rot="10800000" flipV="1">
              <a:off x="6591301" y="4680789"/>
              <a:ext cx="0" cy="152372"/>
            </a:xfrm>
            <a:prstGeom prst="straightConnector1">
              <a:avLst/>
            </a:prstGeom>
            <a:ln w="12700">
              <a:solidFill>
                <a:srgbClr val="002060"/>
              </a:solidFill>
              <a:tailEnd type="stealth"/>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5E0D2D57-0C14-AA84-C122-8163993886C1}"/>
              </a:ext>
            </a:extLst>
          </p:cNvPr>
          <p:cNvGrpSpPr/>
          <p:nvPr/>
        </p:nvGrpSpPr>
        <p:grpSpPr>
          <a:xfrm>
            <a:off x="1524000" y="1584960"/>
            <a:ext cx="9144000" cy="608771"/>
            <a:chOff x="0" y="1584959"/>
            <a:chExt cx="9144000" cy="608771"/>
          </a:xfrm>
        </p:grpSpPr>
        <p:sp>
          <p:nvSpPr>
            <p:cNvPr id="22" name="Rectangle 21">
              <a:extLst>
                <a:ext uri="{FF2B5EF4-FFF2-40B4-BE49-F238E27FC236}">
                  <a16:creationId xmlns:a16="http://schemas.microsoft.com/office/drawing/2014/main" id="{DAD53303-C153-B3C3-CC9D-8C92BA276071}"/>
                </a:ext>
              </a:extLst>
            </p:cNvPr>
            <p:cNvSpPr/>
            <p:nvPr/>
          </p:nvSpPr>
          <p:spPr>
            <a:xfrm>
              <a:off x="0" y="1584959"/>
              <a:ext cx="9138285" cy="358141"/>
            </a:xfrm>
            <a:prstGeom prst="rect">
              <a:avLst/>
            </a:prstGeom>
            <a:solidFill>
              <a:schemeClr val="bg1">
                <a:lumMod val="95000"/>
              </a:schemeClr>
            </a:solidFill>
            <a:ln>
              <a:noFill/>
            </a:ln>
            <a:effectLst>
              <a:outerShdw blurRad="50800" dist="381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Arrow: Right 83">
              <a:extLst>
                <a:ext uri="{FF2B5EF4-FFF2-40B4-BE49-F238E27FC236}">
                  <a16:creationId xmlns:a16="http://schemas.microsoft.com/office/drawing/2014/main" id="{36513A3A-1065-AA35-D2A8-847D03FEC0A3}"/>
                </a:ext>
              </a:extLst>
            </p:cNvPr>
            <p:cNvSpPr/>
            <p:nvPr/>
          </p:nvSpPr>
          <p:spPr>
            <a:xfrm>
              <a:off x="0" y="1617612"/>
              <a:ext cx="9144000" cy="292834"/>
            </a:xfrm>
            <a:prstGeom prst="rightArrow">
              <a:avLst>
                <a:gd name="adj1" fmla="val 70817"/>
                <a:gd name="adj2" fmla="val 50000"/>
              </a:avLst>
            </a:prstGeom>
            <a:gradFill flip="none" rotWithShape="1">
              <a:gsLst>
                <a:gs pos="0">
                  <a:schemeClr val="bg1">
                    <a:lumMod val="95000"/>
                    <a:alpha val="57000"/>
                  </a:schemeClr>
                </a:gs>
                <a:gs pos="23000">
                  <a:schemeClr val="accent3">
                    <a:lumMod val="75000"/>
                    <a:tint val="44500"/>
                    <a:satMod val="160000"/>
                  </a:schemeClr>
                </a:gs>
                <a:gs pos="92000">
                  <a:schemeClr val="accent3">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E8D2DA1-E330-E553-0C02-07ADC013D54A}"/>
                </a:ext>
              </a:extLst>
            </p:cNvPr>
            <p:cNvSpPr txBox="1"/>
            <p:nvPr/>
          </p:nvSpPr>
          <p:spPr>
            <a:xfrm>
              <a:off x="4858684" y="1629451"/>
              <a:ext cx="3036857" cy="253916"/>
            </a:xfrm>
            <a:prstGeom prst="rect">
              <a:avLst/>
            </a:prstGeom>
            <a:noFill/>
            <a:effectLst/>
          </p:spPr>
          <p:txBody>
            <a:bodyPr wrap="square" rtlCol="0">
              <a:spAutoFit/>
            </a:bodyPr>
            <a:lstStyle/>
            <a:p>
              <a:pPr algn="ctr"/>
              <a:r>
                <a:rPr lang="en-US" sz="1050" b="1">
                  <a:latin typeface="Franklin Gothic Book" panose="020B0503020102020204" pitchFamily="34" charset="0"/>
                </a:rPr>
                <a:t>Operational, Technical, Acquisition</a:t>
              </a:r>
            </a:p>
          </p:txBody>
        </p:sp>
        <p:sp>
          <p:nvSpPr>
            <p:cNvPr id="86" name="TextBox 85">
              <a:extLst>
                <a:ext uri="{FF2B5EF4-FFF2-40B4-BE49-F238E27FC236}">
                  <a16:creationId xmlns:a16="http://schemas.microsoft.com/office/drawing/2014/main" id="{4422FF4B-518B-9A9B-AE45-B6672E416484}"/>
                </a:ext>
              </a:extLst>
            </p:cNvPr>
            <p:cNvSpPr txBox="1"/>
            <p:nvPr/>
          </p:nvSpPr>
          <p:spPr>
            <a:xfrm>
              <a:off x="2800828" y="1633224"/>
              <a:ext cx="1113656" cy="261610"/>
            </a:xfrm>
            <a:prstGeom prst="rect">
              <a:avLst/>
            </a:prstGeom>
            <a:noFill/>
            <a:effectLst/>
          </p:spPr>
          <p:txBody>
            <a:bodyPr wrap="square" rtlCol="0">
              <a:spAutoFit/>
            </a:bodyPr>
            <a:lstStyle/>
            <a:p>
              <a:pPr algn="ctr"/>
              <a:r>
                <a:rPr lang="en-US" sz="1100" b="1">
                  <a:solidFill>
                    <a:schemeClr val="accent1">
                      <a:lumMod val="50000"/>
                    </a:schemeClr>
                  </a:solidFill>
                  <a:latin typeface="Franklin Gothic Book" panose="020B0503020102020204" pitchFamily="34" charset="0"/>
                </a:rPr>
                <a:t>Decision Space</a:t>
              </a:r>
            </a:p>
          </p:txBody>
        </p:sp>
        <p:sp>
          <p:nvSpPr>
            <p:cNvPr id="87" name="TextBox 86">
              <a:extLst>
                <a:ext uri="{FF2B5EF4-FFF2-40B4-BE49-F238E27FC236}">
                  <a16:creationId xmlns:a16="http://schemas.microsoft.com/office/drawing/2014/main" id="{A44F25F7-4AD8-D2B1-B751-2ABC13FC819F}"/>
                </a:ext>
              </a:extLst>
            </p:cNvPr>
            <p:cNvSpPr txBox="1"/>
            <p:nvPr/>
          </p:nvSpPr>
          <p:spPr>
            <a:xfrm>
              <a:off x="559624" y="1939814"/>
              <a:ext cx="1053494" cy="253916"/>
            </a:xfrm>
            <a:prstGeom prst="rect">
              <a:avLst/>
            </a:prstGeom>
            <a:noFill/>
          </p:spPr>
          <p:txBody>
            <a:bodyPr wrap="none" rtlCol="0">
              <a:spAutoFit/>
            </a:bodyPr>
            <a:lstStyle/>
            <a:p>
              <a:pPr algn="ctr"/>
              <a:r>
                <a:rPr lang="en-US" sz="1050" b="1">
                  <a:latin typeface="Franklin Gothic Book" panose="020B0503020102020204" pitchFamily="34" charset="0"/>
                </a:rPr>
                <a:t>Mission Thread</a:t>
              </a:r>
            </a:p>
          </p:txBody>
        </p:sp>
        <p:cxnSp>
          <p:nvCxnSpPr>
            <p:cNvPr id="8" name="Straight Arrow Connector 7">
              <a:extLst>
                <a:ext uri="{FF2B5EF4-FFF2-40B4-BE49-F238E27FC236}">
                  <a16:creationId xmlns:a16="http://schemas.microsoft.com/office/drawing/2014/main" id="{3A401C5F-701E-C740-9CD3-BC2A16940DE4}"/>
                </a:ext>
              </a:extLst>
            </p:cNvPr>
            <p:cNvCxnSpPr>
              <a:cxnSpLocks/>
            </p:cNvCxnSpPr>
            <p:nvPr/>
          </p:nvCxnSpPr>
          <p:spPr>
            <a:xfrm>
              <a:off x="1661160" y="2085783"/>
              <a:ext cx="7482840" cy="0"/>
            </a:xfrm>
            <a:prstGeom prst="straightConnector1">
              <a:avLst/>
            </a:prstGeom>
            <a:ln w="12700">
              <a:headEnd type="oval"/>
              <a:tailEnd type="stealth"/>
            </a:ln>
          </p:spPr>
          <p:style>
            <a:lnRef idx="1">
              <a:schemeClr val="accent1"/>
            </a:lnRef>
            <a:fillRef idx="0">
              <a:schemeClr val="accent1"/>
            </a:fillRef>
            <a:effectRef idx="0">
              <a:schemeClr val="accent1"/>
            </a:effectRef>
            <a:fontRef idx="minor">
              <a:schemeClr val="tx1"/>
            </a:fontRef>
          </p:style>
        </p:cxnSp>
      </p:grpSp>
      <p:sp>
        <p:nvSpPr>
          <p:cNvPr id="10" name="Arrow: Down 9">
            <a:extLst>
              <a:ext uri="{FF2B5EF4-FFF2-40B4-BE49-F238E27FC236}">
                <a16:creationId xmlns:a16="http://schemas.microsoft.com/office/drawing/2014/main" id="{3E5C10F5-0FEE-EE4A-FBF7-B3AB4EF9AAED}"/>
              </a:ext>
            </a:extLst>
          </p:cNvPr>
          <p:cNvSpPr/>
          <p:nvPr/>
        </p:nvSpPr>
        <p:spPr>
          <a:xfrm>
            <a:off x="1524001" y="1581151"/>
            <a:ext cx="416587" cy="4737285"/>
          </a:xfrm>
          <a:prstGeom prst="downArrow">
            <a:avLst>
              <a:gd name="adj1" fmla="val 75608"/>
              <a:gd name="adj2" fmla="val 84754"/>
            </a:avLst>
          </a:prstGeom>
          <a:gradFill>
            <a:gsLst>
              <a:gs pos="0">
                <a:schemeClr val="accent1">
                  <a:lumMod val="45000"/>
                  <a:lumOff val="55000"/>
                  <a:alpha val="71000"/>
                </a:schemeClr>
              </a:gs>
              <a:gs pos="83000">
                <a:schemeClr val="accent1">
                  <a:lumMod val="45000"/>
                  <a:lumOff val="55000"/>
                  <a:alpha val="76000"/>
                </a:schemeClr>
              </a:gs>
              <a:gs pos="100000">
                <a:schemeClr val="accent1">
                  <a:lumMod val="7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noAutofit/>
          </a:bodyPr>
          <a:lstStyle/>
          <a:p>
            <a:pPr algn="ctr"/>
            <a:r>
              <a:rPr lang="en-US" sz="1050" b="1">
                <a:solidFill>
                  <a:schemeClr val="tx1"/>
                </a:solidFill>
                <a:latin typeface="Franklin Gothic Book" panose="020B0503020102020204" pitchFamily="34" charset="0"/>
              </a:rPr>
              <a:t>Decision Support Enterprise Framework</a:t>
            </a:r>
          </a:p>
        </p:txBody>
      </p:sp>
      <p:pic>
        <p:nvPicPr>
          <p:cNvPr id="2" name="Picture 1">
            <a:extLst>
              <a:ext uri="{FF2B5EF4-FFF2-40B4-BE49-F238E27FC236}">
                <a16:creationId xmlns:a16="http://schemas.microsoft.com/office/drawing/2014/main" id="{72F06AF6-F4BB-CF7E-BB6D-30EE18E303BB}"/>
              </a:ext>
            </a:extLst>
          </p:cNvPr>
          <p:cNvPicPr>
            <a:picLocks noChangeAspect="1"/>
          </p:cNvPicPr>
          <p:nvPr/>
        </p:nvPicPr>
        <p:blipFill>
          <a:blip r:embed="rId4"/>
          <a:stretch>
            <a:fillRect/>
          </a:stretch>
        </p:blipFill>
        <p:spPr>
          <a:xfrm>
            <a:off x="39759" y="1297927"/>
            <a:ext cx="1538711" cy="998672"/>
          </a:xfrm>
          <a:prstGeom prst="rect">
            <a:avLst/>
          </a:prstGeom>
        </p:spPr>
      </p:pic>
      <p:pic>
        <p:nvPicPr>
          <p:cNvPr id="21" name="Picture 20">
            <a:extLst>
              <a:ext uri="{FF2B5EF4-FFF2-40B4-BE49-F238E27FC236}">
                <a16:creationId xmlns:a16="http://schemas.microsoft.com/office/drawing/2014/main" id="{10E7BD94-DBB2-CA8B-3777-2E0949DF9664}"/>
              </a:ext>
            </a:extLst>
          </p:cNvPr>
          <p:cNvPicPr>
            <a:picLocks noChangeAspect="1"/>
          </p:cNvPicPr>
          <p:nvPr/>
        </p:nvPicPr>
        <p:blipFill>
          <a:blip r:embed="rId5"/>
          <a:stretch>
            <a:fillRect/>
          </a:stretch>
        </p:blipFill>
        <p:spPr>
          <a:xfrm>
            <a:off x="10685436" y="1299907"/>
            <a:ext cx="1461089" cy="948293"/>
          </a:xfrm>
          <a:prstGeom prst="rect">
            <a:avLst/>
          </a:prstGeom>
        </p:spPr>
      </p:pic>
      <p:pic>
        <p:nvPicPr>
          <p:cNvPr id="103" name="Picture 102">
            <a:extLst>
              <a:ext uri="{FF2B5EF4-FFF2-40B4-BE49-F238E27FC236}">
                <a16:creationId xmlns:a16="http://schemas.microsoft.com/office/drawing/2014/main" id="{3E0F3D8C-B037-432F-9E00-8A2329E823EF}"/>
              </a:ext>
            </a:extLst>
          </p:cNvPr>
          <p:cNvPicPr>
            <a:picLocks noChangeAspect="1"/>
          </p:cNvPicPr>
          <p:nvPr/>
        </p:nvPicPr>
        <p:blipFill>
          <a:blip r:embed="rId6"/>
          <a:stretch>
            <a:fillRect/>
          </a:stretch>
        </p:blipFill>
        <p:spPr>
          <a:xfrm>
            <a:off x="4052381" y="1451553"/>
            <a:ext cx="4087237" cy="5284962"/>
          </a:xfrm>
          <a:prstGeom prst="rect">
            <a:avLst/>
          </a:prstGeom>
        </p:spPr>
      </p:pic>
      <p:sp>
        <p:nvSpPr>
          <p:cNvPr id="100" name="TextBox 99">
            <a:extLst>
              <a:ext uri="{FF2B5EF4-FFF2-40B4-BE49-F238E27FC236}">
                <a16:creationId xmlns:a16="http://schemas.microsoft.com/office/drawing/2014/main" id="{F5ACBF54-6A38-473E-A4FA-F4496F973385}"/>
              </a:ext>
            </a:extLst>
          </p:cNvPr>
          <p:cNvSpPr txBox="1"/>
          <p:nvPr/>
        </p:nvSpPr>
        <p:spPr>
          <a:xfrm>
            <a:off x="4454320" y="3154744"/>
            <a:ext cx="3441176" cy="2862322"/>
          </a:xfrm>
          <a:prstGeom prst="rect">
            <a:avLst/>
          </a:prstGeom>
          <a:solidFill>
            <a:schemeClr val="tx1"/>
          </a:solidFill>
        </p:spPr>
        <p:txBody>
          <a:bodyPr wrap="square">
            <a:spAutoFit/>
          </a:bodyPr>
          <a:lstStyle/>
          <a:p>
            <a:r>
              <a:rPr lang="en-US" dirty="0">
                <a:solidFill>
                  <a:schemeClr val="bg1"/>
                </a:solidFill>
              </a:rPr>
              <a:t>This will include conducting and assessing operational utility at joint rehearsals, exercises, and/or other relevant maturation events; as well as conducting continuous operational assessments of programs, systems, and prototypes to provide sound recommendations to senior Department leadership.</a:t>
            </a:r>
          </a:p>
        </p:txBody>
      </p:sp>
    </p:spTree>
    <p:extLst>
      <p:ext uri="{BB962C8B-B14F-4D97-AF65-F5344CB8AC3E}">
        <p14:creationId xmlns:p14="http://schemas.microsoft.com/office/powerpoint/2010/main" val="179802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 presetClass="entr" presetSubtype="0" fill="hold" nodeType="withEffect">
                                  <p:stCondLst>
                                    <p:cond delay="250"/>
                                  </p:stCondLst>
                                  <p:childTnLst>
                                    <p:set>
                                      <p:cBhvr>
                                        <p:cTn id="9" dur="1" fill="hold">
                                          <p:stCondLst>
                                            <p:cond delay="0"/>
                                          </p:stCondLst>
                                        </p:cTn>
                                        <p:tgtEl>
                                          <p:spTgt spid="2"/>
                                        </p:tgtEl>
                                        <p:attrNameLst>
                                          <p:attrName>style.visibility</p:attrName>
                                        </p:attrNameLst>
                                      </p:cBhvr>
                                      <p:to>
                                        <p:strVal val="visible"/>
                                      </p:to>
                                    </p:set>
                                  </p:childTnLst>
                                </p:cTn>
                              </p:par>
                              <p:par>
                                <p:cTn id="10" presetID="1" presetClass="entr" presetSubtype="0" fill="hold" nodeType="withEffect">
                                  <p:stCondLst>
                                    <p:cond delay="25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25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25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25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25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25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AVE_DEMO_ALL.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1524000" y="857252"/>
            <a:ext cx="9144000" cy="5144132"/>
          </a:xfrm>
          <a:prstGeom prst="rect">
            <a:avLst/>
          </a:prstGeom>
        </p:spPr>
      </p:pic>
      <p:sp>
        <p:nvSpPr>
          <p:cNvPr id="2" name="Title 1"/>
          <p:cNvSpPr>
            <a:spLocks noGrp="1"/>
          </p:cNvSpPr>
          <p:nvPr>
            <p:ph type="title" idx="4294967295"/>
          </p:nvPr>
        </p:nvSpPr>
        <p:spPr>
          <a:xfrm>
            <a:off x="1524000" y="857252"/>
            <a:ext cx="6172200" cy="479425"/>
          </a:xfrm>
        </p:spPr>
        <p:txBody>
          <a:bodyPr>
            <a:normAutofit/>
          </a:bodyPr>
          <a:lstStyle/>
          <a:p>
            <a:r>
              <a:rPr lang="en-US" sz="2700">
                <a:solidFill>
                  <a:schemeClr val="bg1"/>
                </a:solidFill>
              </a:rPr>
              <a:t>ESAVE MDAO Model Animation</a:t>
            </a:r>
          </a:p>
        </p:txBody>
      </p:sp>
      <p:pic>
        <p:nvPicPr>
          <p:cNvPr id="7" name="Picture 3"/>
          <p:cNvPicPr>
            <a:picLocks noChangeAspect="1" noChangeArrowheads="1"/>
          </p:cNvPicPr>
          <p:nvPr/>
        </p:nvPicPr>
        <p:blipFill>
          <a:blip r:embed="rId6" cstate="print">
            <a:clrChange>
              <a:clrFrom>
                <a:srgbClr val="FFFFFF"/>
              </a:clrFrom>
              <a:clrTo>
                <a:srgbClr val="FFFFFF">
                  <a:alpha val="0"/>
                </a:srgbClr>
              </a:clrTo>
            </a:clrChange>
          </a:blip>
          <a:srcRect t="15281" b="11348"/>
          <a:stretch>
            <a:fillRect/>
          </a:stretch>
        </p:blipFill>
        <p:spPr bwMode="auto">
          <a:xfrm>
            <a:off x="8518324" y="857252"/>
            <a:ext cx="1006679" cy="339806"/>
          </a:xfrm>
          <a:prstGeom prst="rect">
            <a:avLst/>
          </a:prstGeom>
          <a:noFill/>
          <a:ln w="9525">
            <a:noFill/>
            <a:miter lim="800000"/>
            <a:headEnd/>
            <a:tailEnd/>
          </a:ln>
        </p:spPr>
      </p:pic>
      <p:sp>
        <p:nvSpPr>
          <p:cNvPr id="10" name="Rectangle 9"/>
          <p:cNvSpPr/>
          <p:nvPr/>
        </p:nvSpPr>
        <p:spPr>
          <a:xfrm>
            <a:off x="1639101" y="1610336"/>
            <a:ext cx="1132362" cy="253916"/>
          </a:xfrm>
          <a:prstGeom prst="rect">
            <a:avLst/>
          </a:prstGeom>
          <a:noFill/>
        </p:spPr>
        <p:txBody>
          <a:bodyPr wrap="none" lIns="68580" tIns="34290" rIns="68580" bIns="3429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prstDash val="solid"/>
                </a:ln>
                <a:gradFill rotWithShape="1">
                  <a:gsLst>
                    <a:gs pos="0">
                      <a:srgbClr val="000000">
                        <a:tint val="70000"/>
                        <a:satMod val="200000"/>
                      </a:srgbClr>
                    </a:gs>
                    <a:gs pos="40000">
                      <a:srgbClr val="000000">
                        <a:tint val="90000"/>
                        <a:satMod val="130000"/>
                      </a:srgbClr>
                    </a:gs>
                    <a:gs pos="50000">
                      <a:srgbClr val="000000">
                        <a:tint val="90000"/>
                        <a:satMod val="130000"/>
                      </a:srgbClr>
                    </a:gs>
                    <a:gs pos="68000">
                      <a:srgbClr val="000000">
                        <a:tint val="90000"/>
                        <a:satMod val="130000"/>
                      </a:srgbClr>
                    </a:gs>
                    <a:gs pos="100000">
                      <a:srgbClr val="000000">
                        <a:tint val="70000"/>
                        <a:satMod val="200000"/>
                      </a:srgbClr>
                    </a:gs>
                  </a:gsLst>
                  <a:lin ang="5400000"/>
                </a:gradFill>
                <a:effectLst>
                  <a:outerShdw blurRad="88000" dist="50800" dir="5040000" algn="tl">
                    <a:srgbClr val="000000">
                      <a:tint val="80000"/>
                      <a:satMod val="250000"/>
                      <a:alpha val="45000"/>
                    </a:srgbClr>
                  </a:outerShdw>
                </a:effectLst>
                <a:uLnTx/>
                <a:uFillTx/>
                <a:latin typeface="Tahoma" charset="0"/>
                <a:ea typeface="MS PGothic" pitchFamily="34" charset="-128"/>
                <a:cs typeface="Arial" charset="0"/>
              </a:rPr>
              <a:t>CATIA Model</a:t>
            </a:r>
          </a:p>
        </p:txBody>
      </p:sp>
      <p:sp>
        <p:nvSpPr>
          <p:cNvPr id="11" name="Rectangle 10"/>
          <p:cNvSpPr/>
          <p:nvPr/>
        </p:nvSpPr>
        <p:spPr>
          <a:xfrm>
            <a:off x="1639502" y="4154445"/>
            <a:ext cx="787716" cy="253916"/>
          </a:xfrm>
          <a:prstGeom prst="rect">
            <a:avLst/>
          </a:prstGeom>
          <a:noFill/>
        </p:spPr>
        <p:txBody>
          <a:bodyPr wrap="none" lIns="68580" tIns="34290" rIns="68580" bIns="3429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prstDash val="solid"/>
                </a:ln>
                <a:gradFill rotWithShape="1">
                  <a:gsLst>
                    <a:gs pos="0">
                      <a:srgbClr val="000000">
                        <a:tint val="70000"/>
                        <a:satMod val="200000"/>
                      </a:srgbClr>
                    </a:gs>
                    <a:gs pos="40000">
                      <a:srgbClr val="000000">
                        <a:tint val="90000"/>
                        <a:satMod val="130000"/>
                      </a:srgbClr>
                    </a:gs>
                    <a:gs pos="50000">
                      <a:srgbClr val="000000">
                        <a:tint val="90000"/>
                        <a:satMod val="130000"/>
                      </a:srgbClr>
                    </a:gs>
                    <a:gs pos="68000">
                      <a:srgbClr val="000000">
                        <a:tint val="90000"/>
                        <a:satMod val="130000"/>
                      </a:srgbClr>
                    </a:gs>
                    <a:gs pos="100000">
                      <a:srgbClr val="000000">
                        <a:tint val="70000"/>
                        <a:satMod val="200000"/>
                      </a:srgbClr>
                    </a:gs>
                  </a:gsLst>
                  <a:lin ang="5400000"/>
                </a:gradFill>
                <a:effectLst>
                  <a:outerShdw blurRad="88000" dist="50800" dir="5040000" algn="tl">
                    <a:srgbClr val="000000">
                      <a:tint val="80000"/>
                      <a:satMod val="250000"/>
                      <a:alpha val="45000"/>
                    </a:srgbClr>
                  </a:outerShdw>
                </a:effectLst>
                <a:uLnTx/>
                <a:uFillTx/>
                <a:latin typeface="Tahoma" charset="0"/>
                <a:ea typeface="MS PGothic" pitchFamily="34" charset="-128"/>
                <a:cs typeface="Arial" charset="0"/>
              </a:rPr>
              <a:t>Sky Map</a:t>
            </a:r>
          </a:p>
        </p:txBody>
      </p:sp>
      <p:sp>
        <p:nvSpPr>
          <p:cNvPr id="13" name="Rectangle 12"/>
          <p:cNvSpPr/>
          <p:nvPr/>
        </p:nvSpPr>
        <p:spPr>
          <a:xfrm>
            <a:off x="7070156" y="4154445"/>
            <a:ext cx="1117935" cy="253916"/>
          </a:xfrm>
          <a:prstGeom prst="rect">
            <a:avLst/>
          </a:prstGeom>
          <a:noFill/>
        </p:spPr>
        <p:txBody>
          <a:bodyPr wrap="none" lIns="68580" tIns="34290" rIns="68580" bIns="3429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prstDash val="solid"/>
                </a:ln>
                <a:gradFill rotWithShape="1">
                  <a:gsLst>
                    <a:gs pos="0">
                      <a:srgbClr val="000000">
                        <a:tint val="70000"/>
                        <a:satMod val="200000"/>
                      </a:srgbClr>
                    </a:gs>
                    <a:gs pos="40000">
                      <a:srgbClr val="000000">
                        <a:tint val="90000"/>
                        <a:satMod val="130000"/>
                      </a:srgbClr>
                    </a:gs>
                    <a:gs pos="50000">
                      <a:srgbClr val="000000">
                        <a:tint val="90000"/>
                        <a:satMod val="130000"/>
                      </a:srgbClr>
                    </a:gs>
                    <a:gs pos="68000">
                      <a:srgbClr val="000000">
                        <a:tint val="90000"/>
                        <a:satMod val="130000"/>
                      </a:srgbClr>
                    </a:gs>
                    <a:gs pos="100000">
                      <a:srgbClr val="000000">
                        <a:tint val="70000"/>
                        <a:satMod val="200000"/>
                      </a:srgbClr>
                    </a:gs>
                  </a:gsLst>
                  <a:lin ang="5400000"/>
                </a:gradFill>
                <a:effectLst>
                  <a:outerShdw blurRad="88000" dist="50800" dir="5040000" algn="tl">
                    <a:srgbClr val="000000">
                      <a:tint val="80000"/>
                      <a:satMod val="250000"/>
                      <a:alpha val="45000"/>
                    </a:srgbClr>
                  </a:outerShdw>
                </a:effectLst>
                <a:uLnTx/>
                <a:uFillTx/>
                <a:latin typeface="Tahoma" charset="0"/>
                <a:ea typeface="MS PGothic" pitchFamily="34" charset="-128"/>
                <a:cs typeface="Arial" charset="0"/>
              </a:rPr>
              <a:t>Nastran Grid</a:t>
            </a:r>
          </a:p>
        </p:txBody>
      </p:sp>
      <p:sp>
        <p:nvSpPr>
          <p:cNvPr id="14" name="Rectangle 13"/>
          <p:cNvSpPr/>
          <p:nvPr/>
        </p:nvSpPr>
        <p:spPr>
          <a:xfrm>
            <a:off x="8279049" y="2007046"/>
            <a:ext cx="1164422" cy="438582"/>
          </a:xfrm>
          <a:prstGeom prst="rect">
            <a:avLst/>
          </a:prstGeom>
          <a:noFill/>
        </p:spPr>
        <p:txBody>
          <a:bodyPr wrap="none" lIns="68580" tIns="34290" rIns="68580" bIns="3429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prstDash val="solid"/>
                </a:ln>
                <a:gradFill rotWithShape="1">
                  <a:gsLst>
                    <a:gs pos="0">
                      <a:srgbClr val="000000">
                        <a:tint val="70000"/>
                        <a:satMod val="200000"/>
                      </a:srgbClr>
                    </a:gs>
                    <a:gs pos="40000">
                      <a:srgbClr val="000000">
                        <a:tint val="90000"/>
                        <a:satMod val="130000"/>
                      </a:srgbClr>
                    </a:gs>
                    <a:gs pos="50000">
                      <a:srgbClr val="000000">
                        <a:tint val="90000"/>
                        <a:satMod val="130000"/>
                      </a:srgbClr>
                    </a:gs>
                    <a:gs pos="68000">
                      <a:srgbClr val="000000">
                        <a:tint val="90000"/>
                        <a:satMod val="130000"/>
                      </a:srgbClr>
                    </a:gs>
                    <a:gs pos="100000">
                      <a:srgbClr val="000000">
                        <a:tint val="70000"/>
                        <a:satMod val="200000"/>
                      </a:srgbClr>
                    </a:gs>
                  </a:gsLst>
                  <a:lin ang="5400000"/>
                </a:gradFill>
                <a:effectLst>
                  <a:outerShdw blurRad="88000" dist="50800" dir="5040000" algn="tl">
                    <a:srgbClr val="000000">
                      <a:tint val="80000"/>
                      <a:satMod val="250000"/>
                      <a:alpha val="45000"/>
                    </a:srgbClr>
                  </a:outerShdw>
                </a:effectLst>
                <a:uLnTx/>
                <a:uFillTx/>
                <a:latin typeface="Tahoma" charset="0"/>
                <a:ea typeface="MS PGothic" pitchFamily="34" charset="-128"/>
                <a:cs typeface="Arial" charset="0"/>
              </a:rPr>
              <a:t>Model Center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prstDash val="solid"/>
                </a:ln>
                <a:gradFill rotWithShape="1">
                  <a:gsLst>
                    <a:gs pos="0">
                      <a:srgbClr val="000000">
                        <a:tint val="70000"/>
                        <a:satMod val="200000"/>
                      </a:srgbClr>
                    </a:gs>
                    <a:gs pos="40000">
                      <a:srgbClr val="000000">
                        <a:tint val="90000"/>
                        <a:satMod val="130000"/>
                      </a:srgbClr>
                    </a:gs>
                    <a:gs pos="50000">
                      <a:srgbClr val="000000">
                        <a:tint val="90000"/>
                        <a:satMod val="130000"/>
                      </a:srgbClr>
                    </a:gs>
                    <a:gs pos="68000">
                      <a:srgbClr val="000000">
                        <a:tint val="90000"/>
                        <a:satMod val="130000"/>
                      </a:srgbClr>
                    </a:gs>
                    <a:gs pos="100000">
                      <a:srgbClr val="000000">
                        <a:tint val="70000"/>
                        <a:satMod val="200000"/>
                      </a:srgbClr>
                    </a:gs>
                  </a:gsLst>
                  <a:lin ang="5400000"/>
                </a:gradFill>
                <a:effectLst>
                  <a:outerShdw blurRad="88000" dist="50800" dir="5040000" algn="tl">
                    <a:srgbClr val="000000">
                      <a:tint val="80000"/>
                      <a:satMod val="250000"/>
                      <a:alpha val="45000"/>
                    </a:srgbClr>
                  </a:outerShdw>
                </a:effectLst>
                <a:uLnTx/>
                <a:uFillTx/>
                <a:latin typeface="Tahoma" charset="0"/>
                <a:ea typeface="MS PGothic" pitchFamily="34" charset="-128"/>
                <a:cs typeface="Arial" charset="0"/>
              </a:rPr>
              <a:t>N^2 Chart</a:t>
            </a:r>
          </a:p>
        </p:txBody>
      </p:sp>
      <p:sp>
        <p:nvSpPr>
          <p:cNvPr id="18" name="TextBox 17"/>
          <p:cNvSpPr txBox="1"/>
          <p:nvPr/>
        </p:nvSpPr>
        <p:spPr>
          <a:xfrm>
            <a:off x="7874813" y="5838526"/>
            <a:ext cx="1569660" cy="184666"/>
          </a:xfrm>
          <a:prstGeom prst="rect">
            <a:avLst/>
          </a:prstGeom>
          <a:noFill/>
        </p:spPr>
        <p:txBody>
          <a:bodyPr wrap="non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itchFamily="34" charset="0"/>
                <a:ea typeface="MS PGothic" pitchFamily="34" charset="-128"/>
                <a:cs typeface="Arial"/>
              </a:rPr>
              <a:t>Approved for public release; NG19-0290</a:t>
            </a:r>
          </a:p>
        </p:txBody>
      </p:sp>
      <p:sp>
        <p:nvSpPr>
          <p:cNvPr id="12" name="Title 2"/>
          <p:cNvSpPr txBox="1">
            <a:spLocks/>
          </p:cNvSpPr>
          <p:nvPr/>
        </p:nvSpPr>
        <p:spPr>
          <a:xfrm>
            <a:off x="1254033" y="-128505"/>
            <a:ext cx="10515600" cy="1325563"/>
          </a:xfrm>
          <a:prstGeom prst="rect">
            <a:avLst/>
          </a:prstGeom>
        </p:spPr>
        <p:txBody>
          <a:bodyPr vert="horz" lIns="91440" tIns="45720" rIns="91440" bIns="45720" rtlCol="0" anchor="ctr">
            <a:normAutofit/>
          </a:bodyPr>
          <a:lstStyle>
            <a:lvl1pPr>
              <a:lnSpc>
                <a:spcPct val="100000"/>
              </a:lnSpc>
              <a:spcBef>
                <a:spcPct val="0"/>
              </a:spcBef>
              <a:buNone/>
              <a:defRPr sz="3200" b="0">
                <a:solidFill>
                  <a:schemeClr val="bg1"/>
                </a:solidFill>
                <a:effectLst>
                  <a:outerShdw blurRad="38100" dist="50800" dir="2700000" algn="ctr" rotWithShape="0">
                    <a:schemeClr val="bg1">
                      <a:lumMod val="50000"/>
                      <a:alpha val="50000"/>
                    </a:schemeClr>
                  </a:outerShdw>
                </a:effectLst>
                <a:latin typeface="Franklin Gothic Medium Cond" panose="020B06060304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50800" dir="2700000" algn="ctr" rotWithShape="0">
                    <a:prstClr val="white">
                      <a:lumMod val="50000"/>
                      <a:alpha val="50000"/>
                    </a:prstClr>
                  </a:outerShdw>
                </a:effectLst>
                <a:uLnTx/>
                <a:uFillTx/>
                <a:latin typeface="Franklin Gothic Medium Cond" panose="020B0606030402020204" pitchFamily="34" charset="0"/>
                <a:ea typeface="+mj-ea"/>
                <a:cs typeface="Arial" panose="020B0604020202020204" pitchFamily="34" charset="0"/>
              </a:rPr>
              <a:t>Blending ME/SE/T&amp;E</a:t>
            </a:r>
          </a:p>
        </p:txBody>
      </p:sp>
      <p:pic>
        <p:nvPicPr>
          <p:cNvPr id="3" name="Picture 2">
            <a:extLst>
              <a:ext uri="{FF2B5EF4-FFF2-40B4-BE49-F238E27FC236}">
                <a16:creationId xmlns:a16="http://schemas.microsoft.com/office/drawing/2014/main" id="{F452D669-64B5-453B-8DE0-3FDE0CE587DB}"/>
              </a:ext>
            </a:extLst>
          </p:cNvPr>
          <p:cNvPicPr>
            <a:picLocks noChangeAspect="1"/>
          </p:cNvPicPr>
          <p:nvPr/>
        </p:nvPicPr>
        <p:blipFill>
          <a:blip r:embed="rId7"/>
          <a:stretch>
            <a:fillRect/>
          </a:stretch>
        </p:blipFill>
        <p:spPr>
          <a:xfrm>
            <a:off x="1049394" y="6381877"/>
            <a:ext cx="9869277" cy="247685"/>
          </a:xfrm>
          <a:prstGeom prst="rect">
            <a:avLst/>
          </a:prstGeom>
        </p:spPr>
      </p:pic>
    </p:spTree>
    <p:extLst>
      <p:ext uri="{BB962C8B-B14F-4D97-AF65-F5344CB8AC3E}">
        <p14:creationId xmlns:p14="http://schemas.microsoft.com/office/powerpoint/2010/main" val="28517851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04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repeatCount="indefinite"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rapezoid 223">
            <a:extLst>
              <a:ext uri="{FF2B5EF4-FFF2-40B4-BE49-F238E27FC236}">
                <a16:creationId xmlns:a16="http://schemas.microsoft.com/office/drawing/2014/main" id="{1E96C877-8C4B-A8F8-E962-38C8B50D2B35}"/>
              </a:ext>
            </a:extLst>
          </p:cNvPr>
          <p:cNvSpPr/>
          <p:nvPr/>
        </p:nvSpPr>
        <p:spPr>
          <a:xfrm rot="10800000">
            <a:off x="537930" y="4418651"/>
            <a:ext cx="10881359" cy="1286640"/>
          </a:xfrm>
          <a:prstGeom prst="trapezoid">
            <a:avLst>
              <a:gd name="adj" fmla="val 28876"/>
            </a:avLst>
          </a:prstGeom>
          <a:gradFill>
            <a:gsLst>
              <a:gs pos="0">
                <a:srgbClr val="002060"/>
              </a:gs>
              <a:gs pos="56000">
                <a:schemeClr val="accent5">
                  <a:lumMod val="20000"/>
                  <a:lumOff val="80000"/>
                  <a:alpha val="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2" name="Cylinder 271">
            <a:extLst>
              <a:ext uri="{FF2B5EF4-FFF2-40B4-BE49-F238E27FC236}">
                <a16:creationId xmlns:a16="http://schemas.microsoft.com/office/drawing/2014/main" id="{47AA7E0B-0F82-0427-941E-EDB10E1F021D}"/>
              </a:ext>
            </a:extLst>
          </p:cNvPr>
          <p:cNvSpPr/>
          <p:nvPr/>
        </p:nvSpPr>
        <p:spPr>
          <a:xfrm>
            <a:off x="459105" y="5716212"/>
            <a:ext cx="10487025" cy="628650"/>
          </a:xfrm>
          <a:prstGeom prst="can">
            <a:avLst>
              <a:gd name="adj" fmla="val 50000"/>
            </a:avLst>
          </a:prstGeom>
          <a:gradFill>
            <a:gsLst>
              <a:gs pos="0">
                <a:schemeClr val="accent4">
                  <a:lumMod val="20000"/>
                  <a:lumOff val="80000"/>
                </a:schemeClr>
              </a:gs>
              <a:gs pos="50000">
                <a:schemeClr val="accent4">
                  <a:lumMod val="75000"/>
                  <a:alpha val="66000"/>
                </a:schemeClr>
              </a:gs>
              <a:gs pos="100000">
                <a:schemeClr val="accent4">
                  <a:lumMod val="75000"/>
                </a:schemeClr>
              </a:gs>
            </a:gsLst>
            <a:lin ang="0" scaled="1"/>
          </a:gra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Cylinder 158">
            <a:extLst>
              <a:ext uri="{FF2B5EF4-FFF2-40B4-BE49-F238E27FC236}">
                <a16:creationId xmlns:a16="http://schemas.microsoft.com/office/drawing/2014/main" id="{1817DAAB-456C-1DF7-B2E2-FFAAB3F178BB}"/>
              </a:ext>
            </a:extLst>
          </p:cNvPr>
          <p:cNvSpPr/>
          <p:nvPr/>
        </p:nvSpPr>
        <p:spPr>
          <a:xfrm>
            <a:off x="466725" y="5343525"/>
            <a:ext cx="10487025" cy="628650"/>
          </a:xfrm>
          <a:prstGeom prst="can">
            <a:avLst>
              <a:gd name="adj" fmla="val 44711"/>
            </a:avLst>
          </a:prstGeom>
          <a:gradFill>
            <a:gsLst>
              <a:gs pos="100000">
                <a:srgbClr val="002060"/>
              </a:gs>
              <a:gs pos="19000">
                <a:schemeClr val="accent1">
                  <a:lumMod val="20000"/>
                  <a:lumOff val="80000"/>
                </a:schemeClr>
              </a:gs>
              <a:gs pos="0">
                <a:schemeClr val="accent5">
                  <a:lumMod val="20000"/>
                  <a:lumOff val="80000"/>
                </a:schemeClr>
              </a:gs>
            </a:gsLst>
            <a:lin ang="5400000" scaled="1"/>
          </a:gradFill>
          <a:ln>
            <a:solidFill>
              <a:srgbClr val="002060"/>
            </a:solid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Rectangle 155">
            <a:extLst>
              <a:ext uri="{FF2B5EF4-FFF2-40B4-BE49-F238E27FC236}">
                <a16:creationId xmlns:a16="http://schemas.microsoft.com/office/drawing/2014/main" id="{BD4F70D9-E590-3742-5B03-2D77AE343D28}"/>
              </a:ext>
            </a:extLst>
          </p:cNvPr>
          <p:cNvSpPr/>
          <p:nvPr/>
        </p:nvSpPr>
        <p:spPr>
          <a:xfrm>
            <a:off x="8769350" y="1733550"/>
            <a:ext cx="838200" cy="3552825"/>
          </a:xfrm>
          <a:prstGeom prst="rect">
            <a:avLst/>
          </a:prstGeom>
          <a:gradFill flip="none" rotWithShape="1">
            <a:gsLst>
              <a:gs pos="0">
                <a:schemeClr val="accent1">
                  <a:lumMod val="5000"/>
                  <a:lumOff val="95000"/>
                </a:schemeClr>
              </a:gs>
              <a:gs pos="57000">
                <a:schemeClr val="accent1">
                  <a:lumMod val="20000"/>
                  <a:lumOff val="80000"/>
                </a:schemeClr>
              </a:gs>
              <a:gs pos="100000">
                <a:schemeClr val="bg1">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Arrow: Right 147">
            <a:extLst>
              <a:ext uri="{FF2B5EF4-FFF2-40B4-BE49-F238E27FC236}">
                <a16:creationId xmlns:a16="http://schemas.microsoft.com/office/drawing/2014/main" id="{460C651C-33BB-CEDB-A691-676E6769257D}"/>
              </a:ext>
            </a:extLst>
          </p:cNvPr>
          <p:cNvSpPr/>
          <p:nvPr/>
        </p:nvSpPr>
        <p:spPr>
          <a:xfrm rot="19800000" flipV="1">
            <a:off x="9518284" y="3682647"/>
            <a:ext cx="957295" cy="342900"/>
          </a:xfrm>
          <a:prstGeom prst="rightArrow">
            <a:avLst>
              <a:gd name="adj1" fmla="val 76205"/>
              <a:gd name="adj2" fmla="val 50000"/>
            </a:avLst>
          </a:prstGeom>
          <a:gradFill flip="none" rotWithShape="1">
            <a:gsLst>
              <a:gs pos="97000">
                <a:schemeClr val="accent1">
                  <a:lumMod val="5000"/>
                  <a:lumOff val="95000"/>
                  <a:alpha val="59000"/>
                </a:schemeClr>
              </a:gs>
              <a:gs pos="48000">
                <a:schemeClr val="accent5">
                  <a:lumMod val="75000"/>
                </a:schemeClr>
              </a:gs>
              <a:gs pos="0">
                <a:schemeClr val="accent5">
                  <a:lumMod val="5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Arrow: Right 148">
            <a:extLst>
              <a:ext uri="{FF2B5EF4-FFF2-40B4-BE49-F238E27FC236}">
                <a16:creationId xmlns:a16="http://schemas.microsoft.com/office/drawing/2014/main" id="{764E0CA0-1700-A525-04A7-4AD297F923D0}"/>
              </a:ext>
            </a:extLst>
          </p:cNvPr>
          <p:cNvSpPr/>
          <p:nvPr/>
        </p:nvSpPr>
        <p:spPr>
          <a:xfrm rot="1800000">
            <a:off x="9511533" y="2220653"/>
            <a:ext cx="1058076" cy="342900"/>
          </a:xfrm>
          <a:prstGeom prst="rightArrow">
            <a:avLst>
              <a:gd name="adj1" fmla="val 76205"/>
              <a:gd name="adj2" fmla="val 50000"/>
            </a:avLst>
          </a:prstGeom>
          <a:gradFill flip="none" rotWithShape="1">
            <a:gsLst>
              <a:gs pos="97000">
                <a:schemeClr val="accent1">
                  <a:lumMod val="5000"/>
                  <a:lumOff val="95000"/>
                  <a:alpha val="59000"/>
                </a:schemeClr>
              </a:gs>
              <a:gs pos="48000">
                <a:schemeClr val="accent5">
                  <a:lumMod val="75000"/>
                </a:schemeClr>
              </a:gs>
              <a:gs pos="0">
                <a:schemeClr val="accent5">
                  <a:lumMod val="5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Arrow: Right 145">
            <a:extLst>
              <a:ext uri="{FF2B5EF4-FFF2-40B4-BE49-F238E27FC236}">
                <a16:creationId xmlns:a16="http://schemas.microsoft.com/office/drawing/2014/main" id="{465C9FD3-45FC-1535-38CF-92B3A20D857F}"/>
              </a:ext>
            </a:extLst>
          </p:cNvPr>
          <p:cNvSpPr/>
          <p:nvPr/>
        </p:nvSpPr>
        <p:spPr>
          <a:xfrm rot="16200000" flipV="1">
            <a:off x="9012698" y="2405098"/>
            <a:ext cx="352493" cy="342900"/>
          </a:xfrm>
          <a:prstGeom prst="rightArrow">
            <a:avLst>
              <a:gd name="adj1" fmla="val 76205"/>
              <a:gd name="adj2" fmla="val 50000"/>
            </a:avLst>
          </a:prstGeom>
          <a:gradFill flip="none" rotWithShape="1">
            <a:gsLst>
              <a:gs pos="97000">
                <a:schemeClr val="accent1">
                  <a:lumMod val="5000"/>
                  <a:lumOff val="95000"/>
                  <a:alpha val="59000"/>
                </a:schemeClr>
              </a:gs>
              <a:gs pos="48000">
                <a:schemeClr val="accent5">
                  <a:lumMod val="75000"/>
                </a:schemeClr>
              </a:gs>
              <a:gs pos="0">
                <a:schemeClr val="accent5">
                  <a:lumMod val="5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Arrow: Right 139">
            <a:extLst>
              <a:ext uri="{FF2B5EF4-FFF2-40B4-BE49-F238E27FC236}">
                <a16:creationId xmlns:a16="http://schemas.microsoft.com/office/drawing/2014/main" id="{6CBB0FB0-4402-3850-AD98-FB3AFC7DE78A}"/>
              </a:ext>
            </a:extLst>
          </p:cNvPr>
          <p:cNvSpPr/>
          <p:nvPr/>
        </p:nvSpPr>
        <p:spPr>
          <a:xfrm flipV="1">
            <a:off x="7048500" y="2834850"/>
            <a:ext cx="1702786" cy="342900"/>
          </a:xfrm>
          <a:prstGeom prst="rightArrow">
            <a:avLst>
              <a:gd name="adj1" fmla="val 76205"/>
              <a:gd name="adj2" fmla="val 50000"/>
            </a:avLst>
          </a:prstGeom>
          <a:gradFill flip="none" rotWithShape="1">
            <a:gsLst>
              <a:gs pos="97000">
                <a:schemeClr val="accent1">
                  <a:lumMod val="5000"/>
                  <a:lumOff val="95000"/>
                  <a:alpha val="59000"/>
                </a:schemeClr>
              </a:gs>
              <a:gs pos="48000">
                <a:schemeClr val="accent5">
                  <a:lumMod val="75000"/>
                </a:schemeClr>
              </a:gs>
              <a:gs pos="0">
                <a:schemeClr val="accent5">
                  <a:lumMod val="5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Arrow: Right 140">
            <a:extLst>
              <a:ext uri="{FF2B5EF4-FFF2-40B4-BE49-F238E27FC236}">
                <a16:creationId xmlns:a16="http://schemas.microsoft.com/office/drawing/2014/main" id="{A853D2F6-23E7-E37B-C757-55736A38FF8E}"/>
              </a:ext>
            </a:extLst>
          </p:cNvPr>
          <p:cNvSpPr/>
          <p:nvPr/>
        </p:nvSpPr>
        <p:spPr>
          <a:xfrm rot="5400000" flipV="1">
            <a:off x="9012697" y="3421097"/>
            <a:ext cx="352493" cy="342900"/>
          </a:xfrm>
          <a:prstGeom prst="rightArrow">
            <a:avLst>
              <a:gd name="adj1" fmla="val 76205"/>
              <a:gd name="adj2" fmla="val 50000"/>
            </a:avLst>
          </a:prstGeom>
          <a:gradFill flip="none" rotWithShape="1">
            <a:gsLst>
              <a:gs pos="97000">
                <a:schemeClr val="accent1">
                  <a:lumMod val="5000"/>
                  <a:lumOff val="95000"/>
                  <a:alpha val="59000"/>
                </a:schemeClr>
              </a:gs>
              <a:gs pos="48000">
                <a:schemeClr val="accent5">
                  <a:lumMod val="75000"/>
                </a:schemeClr>
              </a:gs>
              <a:gs pos="0">
                <a:schemeClr val="accent5">
                  <a:lumMod val="5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Arrow: Right 134">
            <a:extLst>
              <a:ext uri="{FF2B5EF4-FFF2-40B4-BE49-F238E27FC236}">
                <a16:creationId xmlns:a16="http://schemas.microsoft.com/office/drawing/2014/main" id="{A5EED8B8-6B6F-067F-F76A-34E10F9ACAAC}"/>
              </a:ext>
            </a:extLst>
          </p:cNvPr>
          <p:cNvSpPr/>
          <p:nvPr/>
        </p:nvSpPr>
        <p:spPr>
          <a:xfrm rot="1927991" flipV="1">
            <a:off x="6981908" y="3419050"/>
            <a:ext cx="1915428" cy="342900"/>
          </a:xfrm>
          <a:prstGeom prst="rightArrow">
            <a:avLst>
              <a:gd name="adj1" fmla="val 76205"/>
              <a:gd name="adj2" fmla="val 50000"/>
            </a:avLst>
          </a:prstGeom>
          <a:gradFill flip="none" rotWithShape="1">
            <a:gsLst>
              <a:gs pos="97000">
                <a:schemeClr val="accent1">
                  <a:lumMod val="5000"/>
                  <a:lumOff val="95000"/>
                  <a:alpha val="59000"/>
                </a:schemeClr>
              </a:gs>
              <a:gs pos="48000">
                <a:schemeClr val="accent5">
                  <a:lumMod val="75000"/>
                </a:schemeClr>
              </a:gs>
              <a:gs pos="0">
                <a:schemeClr val="accent5">
                  <a:lumMod val="5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Trapezoid 130">
            <a:extLst>
              <a:ext uri="{FF2B5EF4-FFF2-40B4-BE49-F238E27FC236}">
                <a16:creationId xmlns:a16="http://schemas.microsoft.com/office/drawing/2014/main" id="{B5F84D55-D3E0-98D3-6C4C-A0114517CFAC}"/>
              </a:ext>
            </a:extLst>
          </p:cNvPr>
          <p:cNvSpPr/>
          <p:nvPr/>
        </p:nvSpPr>
        <p:spPr>
          <a:xfrm rot="7138710">
            <a:off x="8466863" y="1517399"/>
            <a:ext cx="695059" cy="434369"/>
          </a:xfrm>
          <a:prstGeom prst="trapezoid">
            <a:avLst/>
          </a:prstGeom>
          <a:gradFill flip="none" rotWithShape="1">
            <a:gsLst>
              <a:gs pos="70000">
                <a:schemeClr val="accent1">
                  <a:lumMod val="5000"/>
                  <a:lumOff val="95000"/>
                  <a:alpha val="48000"/>
                </a:schemeClr>
              </a:gs>
              <a:gs pos="0">
                <a:schemeClr val="bg1">
                  <a:lumMod val="50000"/>
                  <a:alpha val="3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Trapezoid 121">
            <a:extLst>
              <a:ext uri="{FF2B5EF4-FFF2-40B4-BE49-F238E27FC236}">
                <a16:creationId xmlns:a16="http://schemas.microsoft.com/office/drawing/2014/main" id="{7D5A9ECF-6BBA-D207-2A5B-D659C6AD3D01}"/>
              </a:ext>
            </a:extLst>
          </p:cNvPr>
          <p:cNvSpPr/>
          <p:nvPr/>
        </p:nvSpPr>
        <p:spPr>
          <a:xfrm rot="8100000">
            <a:off x="2810599" y="2374647"/>
            <a:ext cx="695059" cy="434369"/>
          </a:xfrm>
          <a:prstGeom prst="trapezoid">
            <a:avLst/>
          </a:prstGeom>
          <a:gradFill flip="none" rotWithShape="1">
            <a:gsLst>
              <a:gs pos="70000">
                <a:schemeClr val="accent1">
                  <a:lumMod val="5000"/>
                  <a:lumOff val="95000"/>
                  <a:alpha val="48000"/>
                </a:schemeClr>
              </a:gs>
              <a:gs pos="0">
                <a:schemeClr val="bg1">
                  <a:lumMod val="50000"/>
                  <a:alpha val="3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Trapezoid 120">
            <a:extLst>
              <a:ext uri="{FF2B5EF4-FFF2-40B4-BE49-F238E27FC236}">
                <a16:creationId xmlns:a16="http://schemas.microsoft.com/office/drawing/2014/main" id="{C22FE29D-3C4A-F56B-C680-6F522C6855A9}"/>
              </a:ext>
            </a:extLst>
          </p:cNvPr>
          <p:cNvSpPr/>
          <p:nvPr/>
        </p:nvSpPr>
        <p:spPr>
          <a:xfrm rot="8100000">
            <a:off x="4834662" y="2374647"/>
            <a:ext cx="695059" cy="434369"/>
          </a:xfrm>
          <a:prstGeom prst="trapezoid">
            <a:avLst/>
          </a:prstGeom>
          <a:gradFill flip="none" rotWithShape="1">
            <a:gsLst>
              <a:gs pos="70000">
                <a:schemeClr val="accent1">
                  <a:lumMod val="5000"/>
                  <a:lumOff val="95000"/>
                  <a:alpha val="48000"/>
                </a:schemeClr>
              </a:gs>
              <a:gs pos="0">
                <a:schemeClr val="bg1">
                  <a:lumMod val="50000"/>
                  <a:alpha val="3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Trapezoid 119">
            <a:extLst>
              <a:ext uri="{FF2B5EF4-FFF2-40B4-BE49-F238E27FC236}">
                <a16:creationId xmlns:a16="http://schemas.microsoft.com/office/drawing/2014/main" id="{E013A623-EE39-249C-01C3-8B0EA56DCB9F}"/>
              </a:ext>
            </a:extLst>
          </p:cNvPr>
          <p:cNvSpPr/>
          <p:nvPr/>
        </p:nvSpPr>
        <p:spPr>
          <a:xfrm rot="13800872">
            <a:off x="4548912" y="1522159"/>
            <a:ext cx="695059" cy="434369"/>
          </a:xfrm>
          <a:prstGeom prst="trapezoid">
            <a:avLst/>
          </a:prstGeom>
          <a:gradFill flip="none" rotWithShape="1">
            <a:gsLst>
              <a:gs pos="70000">
                <a:schemeClr val="accent1">
                  <a:lumMod val="5000"/>
                  <a:lumOff val="95000"/>
                  <a:alpha val="48000"/>
                </a:schemeClr>
              </a:gs>
              <a:gs pos="0">
                <a:schemeClr val="bg1">
                  <a:lumMod val="50000"/>
                  <a:alpha val="3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Oval 116">
            <a:extLst>
              <a:ext uri="{FF2B5EF4-FFF2-40B4-BE49-F238E27FC236}">
                <a16:creationId xmlns:a16="http://schemas.microsoft.com/office/drawing/2014/main" id="{FD4375C6-FEA0-637C-A7F1-C50384948CA0}"/>
              </a:ext>
            </a:extLst>
          </p:cNvPr>
          <p:cNvSpPr/>
          <p:nvPr/>
        </p:nvSpPr>
        <p:spPr>
          <a:xfrm>
            <a:off x="548640" y="2316480"/>
            <a:ext cx="1257300" cy="640080"/>
          </a:xfrm>
          <a:prstGeom prst="ellipse">
            <a:avLst/>
          </a:prstGeom>
          <a:gradFill>
            <a:gsLst>
              <a:gs pos="42000">
                <a:schemeClr val="accent1">
                  <a:lumMod val="5000"/>
                  <a:lumOff val="95000"/>
                  <a:alpha val="59000"/>
                </a:schemeClr>
              </a:gs>
              <a:gs pos="85000">
                <a:schemeClr val="bg1">
                  <a:lumMod val="50000"/>
                  <a:alpha val="3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Trapezoid 90">
            <a:extLst>
              <a:ext uri="{FF2B5EF4-FFF2-40B4-BE49-F238E27FC236}">
                <a16:creationId xmlns:a16="http://schemas.microsoft.com/office/drawing/2014/main" id="{8684F7DF-236A-95A5-3397-A2A09362CEED}"/>
              </a:ext>
            </a:extLst>
          </p:cNvPr>
          <p:cNvSpPr/>
          <p:nvPr/>
        </p:nvSpPr>
        <p:spPr>
          <a:xfrm>
            <a:off x="631031" y="3369469"/>
            <a:ext cx="1033463" cy="145256"/>
          </a:xfrm>
          <a:prstGeom prst="trapezoid">
            <a:avLst>
              <a:gd name="adj" fmla="val 153938"/>
            </a:avLst>
          </a:prstGeom>
          <a:gradFill flip="none" rotWithShape="1">
            <a:gsLst>
              <a:gs pos="97000">
                <a:schemeClr val="accent1">
                  <a:lumMod val="5000"/>
                  <a:lumOff val="95000"/>
                  <a:alpha val="59000"/>
                </a:schemeClr>
              </a:gs>
              <a:gs pos="44000">
                <a:schemeClr val="accent5">
                  <a:lumMod val="60000"/>
                  <a:lumOff val="40000"/>
                </a:schemeClr>
              </a:gs>
              <a:gs pos="0">
                <a:schemeClr val="accent5">
                  <a:lumMod val="5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932CDDD5-6711-BF42-C473-569B4F1ABFC1}"/>
              </a:ext>
            </a:extLst>
          </p:cNvPr>
          <p:cNvSpPr/>
          <p:nvPr/>
        </p:nvSpPr>
        <p:spPr>
          <a:xfrm>
            <a:off x="627061" y="3521868"/>
            <a:ext cx="1044575" cy="1216387"/>
          </a:xfrm>
          <a:prstGeom prst="rect">
            <a:avLst/>
          </a:prstGeom>
          <a:gradFill flip="none" rotWithShape="1">
            <a:gsLst>
              <a:gs pos="72000">
                <a:schemeClr val="accent1">
                  <a:lumMod val="5000"/>
                  <a:lumOff val="95000"/>
                  <a:alpha val="59000"/>
                </a:schemeClr>
              </a:gs>
              <a:gs pos="20000">
                <a:schemeClr val="accent5">
                  <a:lumMod val="20000"/>
                  <a:lumOff val="80000"/>
                </a:schemeClr>
              </a:gs>
              <a:gs pos="0">
                <a:schemeClr val="accent5">
                  <a:lumMod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C3923E16-9585-4656-A3D5-478B9690C925}"/>
              </a:ext>
            </a:extLst>
          </p:cNvPr>
          <p:cNvSpPr txBox="1"/>
          <p:nvPr/>
        </p:nvSpPr>
        <p:spPr>
          <a:xfrm>
            <a:off x="642115" y="3794845"/>
            <a:ext cx="1034285" cy="523220"/>
          </a:xfrm>
          <a:prstGeom prst="rect">
            <a:avLst/>
          </a:prstGeom>
          <a:noFill/>
        </p:spPr>
        <p:txBody>
          <a:bodyPr wrap="square" lIns="0" tIns="0" rIns="0" bIns="0" rtlCol="0">
            <a:spAutoFit/>
          </a:bodyPr>
          <a:lstStyle/>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a:ln>
                  <a:noFill/>
                </a:ln>
                <a:solidFill>
                  <a:prstClr val="black"/>
                </a:solidFill>
                <a:effectLst/>
                <a:uLnTx/>
                <a:uFillTx/>
                <a:latin typeface="Calibri" panose="020F0502020204030204"/>
                <a:ea typeface="+mn-ea"/>
                <a:cs typeface="+mn-cs"/>
              </a:rPr>
              <a:t>Operational Needs and Mission Context</a:t>
            </a: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a:ln>
                  <a:noFill/>
                </a:ln>
                <a:solidFill>
                  <a:prstClr val="black"/>
                </a:solidFill>
                <a:effectLst/>
                <a:uLnTx/>
                <a:uFillTx/>
                <a:latin typeface="Calibri" panose="020F0502020204030204"/>
                <a:ea typeface="+mn-ea"/>
                <a:cs typeface="+mn-cs"/>
              </a:rPr>
              <a:t>Force Structure</a:t>
            </a: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a:ln>
                  <a:noFill/>
                </a:ln>
                <a:solidFill>
                  <a:prstClr val="black"/>
                </a:solidFill>
                <a:effectLst/>
                <a:uLnTx/>
                <a:uFillTx/>
                <a:latin typeface="Calibri" panose="020F0502020204030204"/>
                <a:ea typeface="+mn-ea"/>
                <a:cs typeface="+mn-cs"/>
              </a:rPr>
              <a:t>Timescales</a:t>
            </a:r>
          </a:p>
        </p:txBody>
      </p:sp>
      <p:sp>
        <p:nvSpPr>
          <p:cNvPr id="92" name="Trapezoid 91">
            <a:extLst>
              <a:ext uri="{FF2B5EF4-FFF2-40B4-BE49-F238E27FC236}">
                <a16:creationId xmlns:a16="http://schemas.microsoft.com/office/drawing/2014/main" id="{CB971234-F5ED-FC23-62D6-2730808A654F}"/>
              </a:ext>
            </a:extLst>
          </p:cNvPr>
          <p:cNvSpPr/>
          <p:nvPr/>
        </p:nvSpPr>
        <p:spPr>
          <a:xfrm>
            <a:off x="3050381" y="3369469"/>
            <a:ext cx="1033463" cy="145256"/>
          </a:xfrm>
          <a:prstGeom prst="trapezoid">
            <a:avLst>
              <a:gd name="adj" fmla="val 153938"/>
            </a:avLst>
          </a:prstGeom>
          <a:gradFill flip="none" rotWithShape="1">
            <a:gsLst>
              <a:gs pos="97000">
                <a:schemeClr val="accent1">
                  <a:lumMod val="5000"/>
                  <a:lumOff val="95000"/>
                  <a:alpha val="59000"/>
                </a:schemeClr>
              </a:gs>
              <a:gs pos="44000">
                <a:schemeClr val="accent5">
                  <a:lumMod val="60000"/>
                  <a:lumOff val="40000"/>
                </a:schemeClr>
              </a:gs>
              <a:gs pos="0">
                <a:schemeClr val="accent5">
                  <a:lumMod val="5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FEC420EE-3C5E-E79E-FF2C-A4F34FC0393D}"/>
              </a:ext>
            </a:extLst>
          </p:cNvPr>
          <p:cNvSpPr/>
          <p:nvPr/>
        </p:nvSpPr>
        <p:spPr>
          <a:xfrm>
            <a:off x="3046411" y="3521868"/>
            <a:ext cx="1044575" cy="1216387"/>
          </a:xfrm>
          <a:prstGeom prst="rect">
            <a:avLst/>
          </a:prstGeom>
          <a:gradFill flip="none" rotWithShape="1">
            <a:gsLst>
              <a:gs pos="72000">
                <a:schemeClr val="accent1">
                  <a:lumMod val="5000"/>
                  <a:lumOff val="95000"/>
                  <a:alpha val="59000"/>
                </a:schemeClr>
              </a:gs>
              <a:gs pos="20000">
                <a:schemeClr val="accent5">
                  <a:lumMod val="20000"/>
                  <a:lumOff val="80000"/>
                </a:schemeClr>
              </a:gs>
              <a:gs pos="0">
                <a:schemeClr val="accent5">
                  <a:lumMod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TextBox 93">
            <a:extLst>
              <a:ext uri="{FF2B5EF4-FFF2-40B4-BE49-F238E27FC236}">
                <a16:creationId xmlns:a16="http://schemas.microsoft.com/office/drawing/2014/main" id="{A46E416D-A21D-C902-AC87-28D2D06F7D77}"/>
              </a:ext>
            </a:extLst>
          </p:cNvPr>
          <p:cNvSpPr txBox="1"/>
          <p:nvPr/>
        </p:nvSpPr>
        <p:spPr>
          <a:xfrm>
            <a:off x="3061465" y="3794845"/>
            <a:ext cx="1034285" cy="523220"/>
          </a:xfrm>
          <a:prstGeom prst="rect">
            <a:avLst/>
          </a:prstGeom>
          <a:noFill/>
        </p:spPr>
        <p:txBody>
          <a:bodyPr wrap="square" lIns="0" tIns="0" rIns="0" bIns="0" rtlCol="0">
            <a:spAutoFit/>
          </a:bodyPr>
          <a:lstStyle/>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a:ln>
                  <a:noFill/>
                </a:ln>
                <a:solidFill>
                  <a:prstClr val="black"/>
                </a:solidFill>
                <a:effectLst/>
                <a:uLnTx/>
                <a:uFillTx/>
                <a:latin typeface="Calibri" panose="020F0502020204030204"/>
                <a:ea typeface="+mn-ea"/>
                <a:cs typeface="+mn-cs"/>
              </a:rPr>
              <a:t>Mission Threads</a:t>
            </a: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a:ln>
                  <a:noFill/>
                </a:ln>
                <a:solidFill>
                  <a:prstClr val="black"/>
                </a:solidFill>
                <a:effectLst/>
                <a:uLnTx/>
                <a:uFillTx/>
                <a:latin typeface="Calibri" panose="020F0502020204030204"/>
                <a:ea typeface="+mn-ea"/>
                <a:cs typeface="+mn-cs"/>
              </a:rPr>
              <a:t>Operational Capability Gaps</a:t>
            </a: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a:ln>
                  <a:noFill/>
                </a:ln>
                <a:solidFill>
                  <a:prstClr val="black"/>
                </a:solidFill>
                <a:effectLst/>
                <a:uLnTx/>
                <a:uFillTx/>
                <a:latin typeface="Calibri" panose="020F0502020204030204"/>
                <a:ea typeface="+mn-ea"/>
                <a:cs typeface="+mn-cs"/>
              </a:rPr>
              <a:t>Capacity Needs</a:t>
            </a:r>
          </a:p>
        </p:txBody>
      </p:sp>
      <p:sp>
        <p:nvSpPr>
          <p:cNvPr id="95" name="Trapezoid 94">
            <a:extLst>
              <a:ext uri="{FF2B5EF4-FFF2-40B4-BE49-F238E27FC236}">
                <a16:creationId xmlns:a16="http://schemas.microsoft.com/office/drawing/2014/main" id="{5FCB78DB-4276-DF25-AB1A-6E0A813E8BF2}"/>
              </a:ext>
            </a:extLst>
          </p:cNvPr>
          <p:cNvSpPr/>
          <p:nvPr/>
        </p:nvSpPr>
        <p:spPr>
          <a:xfrm>
            <a:off x="5025231" y="3369469"/>
            <a:ext cx="1033463" cy="145256"/>
          </a:xfrm>
          <a:prstGeom prst="trapezoid">
            <a:avLst>
              <a:gd name="adj" fmla="val 153938"/>
            </a:avLst>
          </a:prstGeom>
          <a:gradFill flip="none" rotWithShape="1">
            <a:gsLst>
              <a:gs pos="97000">
                <a:schemeClr val="accent1">
                  <a:lumMod val="5000"/>
                  <a:lumOff val="95000"/>
                  <a:alpha val="59000"/>
                </a:schemeClr>
              </a:gs>
              <a:gs pos="44000">
                <a:schemeClr val="accent5">
                  <a:lumMod val="60000"/>
                  <a:lumOff val="40000"/>
                </a:schemeClr>
              </a:gs>
              <a:gs pos="0">
                <a:schemeClr val="accent5">
                  <a:lumMod val="5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694F2801-80DB-0125-0C5F-2376486E84D1}"/>
              </a:ext>
            </a:extLst>
          </p:cNvPr>
          <p:cNvSpPr/>
          <p:nvPr/>
        </p:nvSpPr>
        <p:spPr>
          <a:xfrm>
            <a:off x="5021261" y="3521868"/>
            <a:ext cx="1044575" cy="1216387"/>
          </a:xfrm>
          <a:prstGeom prst="rect">
            <a:avLst/>
          </a:prstGeom>
          <a:gradFill flip="none" rotWithShape="1">
            <a:gsLst>
              <a:gs pos="72000">
                <a:schemeClr val="accent1">
                  <a:lumMod val="5000"/>
                  <a:lumOff val="95000"/>
                  <a:alpha val="59000"/>
                </a:schemeClr>
              </a:gs>
              <a:gs pos="20000">
                <a:schemeClr val="accent5">
                  <a:lumMod val="20000"/>
                  <a:lumOff val="80000"/>
                </a:schemeClr>
              </a:gs>
              <a:gs pos="0">
                <a:schemeClr val="accent5">
                  <a:lumMod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TextBox 96">
            <a:extLst>
              <a:ext uri="{FF2B5EF4-FFF2-40B4-BE49-F238E27FC236}">
                <a16:creationId xmlns:a16="http://schemas.microsoft.com/office/drawing/2014/main" id="{EDA882E7-E34B-FC8A-CB42-6C1192DC24C9}"/>
              </a:ext>
            </a:extLst>
          </p:cNvPr>
          <p:cNvSpPr txBox="1"/>
          <p:nvPr/>
        </p:nvSpPr>
        <p:spPr>
          <a:xfrm>
            <a:off x="5036315" y="3794845"/>
            <a:ext cx="1034285" cy="784830"/>
          </a:xfrm>
          <a:prstGeom prst="rect">
            <a:avLst/>
          </a:prstGeom>
          <a:noFill/>
        </p:spPr>
        <p:txBody>
          <a:bodyPr wrap="square" lIns="0" tIns="0" rIns="0" bIns="0" rtlCol="0">
            <a:spAutoFit/>
          </a:bodyPr>
          <a:lstStyle/>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a:ln>
                  <a:noFill/>
                </a:ln>
                <a:solidFill>
                  <a:prstClr val="black"/>
                </a:solidFill>
                <a:effectLst/>
                <a:uLnTx/>
                <a:uFillTx/>
                <a:latin typeface="Calibri" panose="020F0502020204030204"/>
                <a:ea typeface="+mn-ea"/>
                <a:cs typeface="+mn-cs"/>
              </a:rPr>
              <a:t>Acquisition</a:t>
            </a:r>
            <a:r>
              <a:rPr lang="en-US" sz="850">
                <a:solidFill>
                  <a:prstClr val="black"/>
                </a:solidFill>
                <a:latin typeface="Calibri" panose="020F0502020204030204"/>
              </a:rPr>
              <a:t> and </a:t>
            </a:r>
            <a:r>
              <a:rPr kumimoji="0" lang="en-US" sz="850" b="0" i="0" u="none" strike="noStrike" kern="1200" cap="none" spc="0" normalizeH="0" baseline="0" noProof="0">
                <a:ln>
                  <a:noFill/>
                </a:ln>
                <a:solidFill>
                  <a:prstClr val="black"/>
                </a:solidFill>
                <a:effectLst/>
                <a:uLnTx/>
                <a:uFillTx/>
                <a:latin typeface="Calibri" panose="020F0502020204030204"/>
                <a:ea typeface="+mn-ea"/>
                <a:cs typeface="+mn-cs"/>
              </a:rPr>
              <a:t>Sustainment Health</a:t>
            </a:r>
          </a:p>
          <a:p>
            <a:pPr marL="57150" indent="-57150">
              <a:buFont typeface="Arial" panose="020B0604020202020204" pitchFamily="34" charset="0"/>
              <a:buChar char="•"/>
              <a:defRPr/>
            </a:pPr>
            <a:r>
              <a:rPr kumimoji="0" lang="en-US" sz="850" b="0" i="0" u="none" strike="noStrike" kern="1200" cap="none" spc="0" normalizeH="0" baseline="0" noProof="0">
                <a:ln>
                  <a:noFill/>
                </a:ln>
                <a:solidFill>
                  <a:prstClr val="black"/>
                </a:solidFill>
                <a:effectLst/>
                <a:uLnTx/>
                <a:uFillTx/>
                <a:latin typeface="Calibri" panose="020F0502020204030204"/>
                <a:ea typeface="+mn-ea"/>
                <a:cs typeface="+mn-cs"/>
              </a:rPr>
              <a:t>Capability Maturity</a:t>
            </a: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a:ln>
                  <a:noFill/>
                </a:ln>
                <a:solidFill>
                  <a:prstClr val="black"/>
                </a:solidFill>
                <a:effectLst/>
                <a:uLnTx/>
                <a:uFillTx/>
                <a:latin typeface="Calibri" panose="020F0502020204030204"/>
                <a:ea typeface="+mn-ea"/>
                <a:cs typeface="+mn-cs"/>
              </a:rPr>
              <a:t>Enabling Programs/Systems</a:t>
            </a: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a:ln>
                  <a:noFill/>
                </a:ln>
                <a:solidFill>
                  <a:prstClr val="black"/>
                </a:solidFill>
                <a:effectLst/>
                <a:uLnTx/>
                <a:uFillTx/>
                <a:latin typeface="Calibri" panose="020F0502020204030204"/>
                <a:ea typeface="+mn-ea"/>
                <a:cs typeface="+mn-cs"/>
              </a:rPr>
              <a:t>Programmatic Gaps</a:t>
            </a:r>
          </a:p>
        </p:txBody>
      </p:sp>
      <p:sp>
        <p:nvSpPr>
          <p:cNvPr id="28" name="Arrow: Right 27">
            <a:extLst>
              <a:ext uri="{FF2B5EF4-FFF2-40B4-BE49-F238E27FC236}">
                <a16:creationId xmlns:a16="http://schemas.microsoft.com/office/drawing/2014/main" id="{C9BCBBB3-8D5D-3322-3113-41FE4E9AC728}"/>
              </a:ext>
            </a:extLst>
          </p:cNvPr>
          <p:cNvSpPr/>
          <p:nvPr/>
        </p:nvSpPr>
        <p:spPr>
          <a:xfrm>
            <a:off x="1524000" y="2849245"/>
            <a:ext cx="1600200" cy="342900"/>
          </a:xfrm>
          <a:prstGeom prst="rightArrow">
            <a:avLst>
              <a:gd name="adj1" fmla="val 76205"/>
              <a:gd name="adj2" fmla="val 50000"/>
            </a:avLst>
          </a:prstGeom>
          <a:gradFill flip="none" rotWithShape="1">
            <a:gsLst>
              <a:gs pos="97000">
                <a:schemeClr val="accent1">
                  <a:lumMod val="5000"/>
                  <a:lumOff val="95000"/>
                  <a:alpha val="59000"/>
                </a:schemeClr>
              </a:gs>
              <a:gs pos="48000">
                <a:schemeClr val="accent5">
                  <a:lumMod val="75000"/>
                </a:schemeClr>
              </a:gs>
              <a:gs pos="0">
                <a:schemeClr val="accent5">
                  <a:lumMod val="5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Arrow: Left-Right 84">
            <a:extLst>
              <a:ext uri="{FF2B5EF4-FFF2-40B4-BE49-F238E27FC236}">
                <a16:creationId xmlns:a16="http://schemas.microsoft.com/office/drawing/2014/main" id="{FF29994F-4571-C0F9-1248-8A4FC7CDCC66}"/>
              </a:ext>
            </a:extLst>
          </p:cNvPr>
          <p:cNvSpPr/>
          <p:nvPr/>
        </p:nvSpPr>
        <p:spPr>
          <a:xfrm>
            <a:off x="4008120" y="2890520"/>
            <a:ext cx="1112520" cy="260350"/>
          </a:xfrm>
          <a:prstGeom prst="leftRightArrow">
            <a:avLst>
              <a:gd name="adj1" fmla="val 69512"/>
              <a:gd name="adj2" fmla="val 50000"/>
            </a:avLst>
          </a:prstGeom>
          <a:gradFill flip="none" rotWithShape="1">
            <a:gsLst>
              <a:gs pos="95413">
                <a:srgbClr val="002060"/>
              </a:gs>
              <a:gs pos="54000">
                <a:srgbClr val="0070C0"/>
              </a:gs>
              <a:gs pos="0">
                <a:schemeClr val="accent5">
                  <a:lumMod val="5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Arrow: Right 86">
            <a:extLst>
              <a:ext uri="{FF2B5EF4-FFF2-40B4-BE49-F238E27FC236}">
                <a16:creationId xmlns:a16="http://schemas.microsoft.com/office/drawing/2014/main" id="{465B14BA-6C08-7823-C4BD-45D752B75A80}"/>
              </a:ext>
            </a:extLst>
          </p:cNvPr>
          <p:cNvSpPr/>
          <p:nvPr/>
        </p:nvSpPr>
        <p:spPr>
          <a:xfrm>
            <a:off x="5981700" y="2849245"/>
            <a:ext cx="990600" cy="342900"/>
          </a:xfrm>
          <a:prstGeom prst="rightArrow">
            <a:avLst>
              <a:gd name="adj1" fmla="val 76205"/>
              <a:gd name="adj2" fmla="val 50000"/>
            </a:avLst>
          </a:prstGeom>
          <a:gradFill flip="none" rotWithShape="1">
            <a:gsLst>
              <a:gs pos="97000">
                <a:schemeClr val="accent1">
                  <a:lumMod val="5000"/>
                  <a:lumOff val="95000"/>
                  <a:alpha val="59000"/>
                </a:schemeClr>
              </a:gs>
              <a:gs pos="48000">
                <a:schemeClr val="accent5">
                  <a:lumMod val="75000"/>
                </a:schemeClr>
              </a:gs>
              <a:gs pos="0">
                <a:schemeClr val="accent5">
                  <a:lumMod val="5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F91D840E-6D70-4601-A674-E1D1A5FDE2E8}"/>
              </a:ext>
            </a:extLst>
          </p:cNvPr>
          <p:cNvSpPr txBox="1"/>
          <p:nvPr/>
        </p:nvSpPr>
        <p:spPr>
          <a:xfrm>
            <a:off x="8507154" y="4694696"/>
            <a:ext cx="1381072" cy="558614"/>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Implementation Opportunities Enabled by CPM</a:t>
            </a:r>
          </a:p>
        </p:txBody>
      </p:sp>
      <p:pic>
        <p:nvPicPr>
          <p:cNvPr id="7" name="Picture 6" descr="Logo&#10;&#10;Description automatically generated">
            <a:extLst>
              <a:ext uri="{FF2B5EF4-FFF2-40B4-BE49-F238E27FC236}">
                <a16:creationId xmlns:a16="http://schemas.microsoft.com/office/drawing/2014/main" id="{3CFA2B82-1B42-41C6-94C8-FE6DD9758AA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21694" y="2376120"/>
            <a:ext cx="379233" cy="490791"/>
          </a:xfrm>
          <a:prstGeom prst="rect">
            <a:avLst/>
          </a:prstGeom>
        </p:spPr>
      </p:pic>
      <p:pic>
        <p:nvPicPr>
          <p:cNvPr id="9" name="Picture 8" descr="Diagram, logo&#10;&#10;Description automatically generated">
            <a:extLst>
              <a:ext uri="{FF2B5EF4-FFF2-40B4-BE49-F238E27FC236}">
                <a16:creationId xmlns:a16="http://schemas.microsoft.com/office/drawing/2014/main" id="{8B75C952-316A-4D1A-B452-3F97A17CB69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07048" y="2060653"/>
            <a:ext cx="434306" cy="434306"/>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F7EFB459-4E4F-4228-A2ED-BA1FB8C2DB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778" y="2390762"/>
            <a:ext cx="461506" cy="461506"/>
          </a:xfrm>
          <a:prstGeom prst="rect">
            <a:avLst/>
          </a:prstGeom>
        </p:spPr>
      </p:pic>
      <p:pic>
        <p:nvPicPr>
          <p:cNvPr id="17" name="Picture 16" descr="Logo&#10;&#10;Description automatically generated">
            <a:extLst>
              <a:ext uri="{FF2B5EF4-FFF2-40B4-BE49-F238E27FC236}">
                <a16:creationId xmlns:a16="http://schemas.microsoft.com/office/drawing/2014/main" id="{8162177D-2A21-4C36-A07A-B4763CEBBC5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30308" y="1981199"/>
            <a:ext cx="593215" cy="593215"/>
          </a:xfrm>
          <a:prstGeom prst="rect">
            <a:avLst/>
          </a:prstGeom>
        </p:spPr>
      </p:pic>
      <p:pic>
        <p:nvPicPr>
          <p:cNvPr id="25" name="Picture 24" descr="Logo&#10;&#10;Description automatically generated">
            <a:extLst>
              <a:ext uri="{FF2B5EF4-FFF2-40B4-BE49-F238E27FC236}">
                <a16:creationId xmlns:a16="http://schemas.microsoft.com/office/drawing/2014/main" id="{4454A09D-CE86-4045-8181-D1F884118D3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514492" y="2591287"/>
            <a:ext cx="640825" cy="640825"/>
          </a:xfrm>
          <a:prstGeom prst="rect">
            <a:avLst/>
          </a:prstGeom>
        </p:spPr>
      </p:pic>
      <p:pic>
        <p:nvPicPr>
          <p:cNvPr id="27" name="Picture 26" descr="A picture containing text, bottle cap&#10;&#10;Description automatically generated">
            <a:extLst>
              <a:ext uri="{FF2B5EF4-FFF2-40B4-BE49-F238E27FC236}">
                <a16:creationId xmlns:a16="http://schemas.microsoft.com/office/drawing/2014/main" id="{E48D4A28-D4B0-4866-95EC-7C972B2E32D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864472" y="3053802"/>
            <a:ext cx="601352" cy="601352"/>
          </a:xfrm>
          <a:prstGeom prst="rect">
            <a:avLst/>
          </a:prstGeom>
        </p:spPr>
      </p:pic>
      <p:pic>
        <p:nvPicPr>
          <p:cNvPr id="76" name="Picture 75" descr="Logo&#10;&#10;Description automatically generated">
            <a:extLst>
              <a:ext uri="{FF2B5EF4-FFF2-40B4-BE49-F238E27FC236}">
                <a16:creationId xmlns:a16="http://schemas.microsoft.com/office/drawing/2014/main" id="{578379EC-D672-47E9-93CE-96E45E5312D2}"/>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0458428" y="3286637"/>
            <a:ext cx="610509" cy="610509"/>
          </a:xfrm>
          <a:prstGeom prst="rect">
            <a:avLst/>
          </a:prstGeom>
        </p:spPr>
      </p:pic>
      <p:pic>
        <p:nvPicPr>
          <p:cNvPr id="78" name="Picture 77" descr="Chart, logo&#10;&#10;Description automatically generated">
            <a:extLst>
              <a:ext uri="{FF2B5EF4-FFF2-40B4-BE49-F238E27FC236}">
                <a16:creationId xmlns:a16="http://schemas.microsoft.com/office/drawing/2014/main" id="{7080EBCC-4502-432E-8486-F707AB1719CA}"/>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0877370" y="2168244"/>
            <a:ext cx="589952" cy="589952"/>
          </a:xfrm>
          <a:prstGeom prst="rect">
            <a:avLst/>
          </a:prstGeom>
        </p:spPr>
      </p:pic>
      <p:pic>
        <p:nvPicPr>
          <p:cNvPr id="81" name="Picture 80" descr="Logo&#10;&#10;Description automatically generated">
            <a:extLst>
              <a:ext uri="{FF2B5EF4-FFF2-40B4-BE49-F238E27FC236}">
                <a16:creationId xmlns:a16="http://schemas.microsoft.com/office/drawing/2014/main" id="{9C4F6E52-28EA-44D7-B7DA-65E021879C44}"/>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0473073" y="1979177"/>
            <a:ext cx="581220" cy="581220"/>
          </a:xfrm>
          <a:prstGeom prst="rect">
            <a:avLst/>
          </a:prstGeom>
        </p:spPr>
      </p:pic>
      <p:sp>
        <p:nvSpPr>
          <p:cNvPr id="8" name="Rectangle 7">
            <a:extLst>
              <a:ext uri="{FF2B5EF4-FFF2-40B4-BE49-F238E27FC236}">
                <a16:creationId xmlns:a16="http://schemas.microsoft.com/office/drawing/2014/main" id="{B2272F8A-17AA-4170-A3F1-BA86A65E4DDE}"/>
              </a:ext>
            </a:extLst>
          </p:cNvPr>
          <p:cNvSpPr/>
          <p:nvPr/>
        </p:nvSpPr>
        <p:spPr>
          <a:xfrm>
            <a:off x="6441089" y="3594639"/>
            <a:ext cx="568150" cy="989301"/>
          </a:xfrm>
          <a:prstGeom prst="rect">
            <a:avLst/>
          </a:prstGeom>
          <a:noFill/>
        </p:spPr>
        <p:txBody>
          <a:bodyPr wrap="none" lIns="97971" tIns="48986" rIns="97971" bIns="48986">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786"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t>
            </a:r>
          </a:p>
        </p:txBody>
      </p:sp>
      <p:sp>
        <p:nvSpPr>
          <p:cNvPr id="72" name="Rectangle 71">
            <a:extLst>
              <a:ext uri="{FF2B5EF4-FFF2-40B4-BE49-F238E27FC236}">
                <a16:creationId xmlns:a16="http://schemas.microsoft.com/office/drawing/2014/main" id="{33708318-D1CD-4EC1-BFDA-C47031D8AF5C}"/>
              </a:ext>
            </a:extLst>
          </p:cNvPr>
          <p:cNvSpPr/>
          <p:nvPr/>
        </p:nvSpPr>
        <p:spPr>
          <a:xfrm>
            <a:off x="4390180" y="3688903"/>
            <a:ext cx="344646" cy="830997"/>
          </a:xfrm>
          <a:prstGeom prst="rect">
            <a:avLst/>
          </a:prstGeom>
          <a:noFill/>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t>
            </a:r>
          </a:p>
        </p:txBody>
      </p:sp>
      <p:sp>
        <p:nvSpPr>
          <p:cNvPr id="68" name="Slide Number Placeholder 3">
            <a:extLst>
              <a:ext uri="{FF2B5EF4-FFF2-40B4-BE49-F238E27FC236}">
                <a16:creationId xmlns:a16="http://schemas.microsoft.com/office/drawing/2014/main" id="{D29AB6BD-E64E-4977-9383-EFD871C039C2}"/>
              </a:ext>
            </a:extLst>
          </p:cNvPr>
          <p:cNvSpPr>
            <a:spLocks noGrp="1"/>
          </p:cNvSpPr>
          <p:nvPr>
            <p:ph type="sldNum" sz="quarter" idx="12"/>
          </p:nvPr>
        </p:nvSpPr>
        <p:spPr>
          <a:xfrm>
            <a:off x="10846392" y="6492875"/>
            <a:ext cx="1345608" cy="365125"/>
          </a:xfrm>
          <a:prstGeom prst="rect">
            <a:avLst/>
          </a:prstGeom>
        </p:spPr>
        <p:txBody>
          <a:bodyPr/>
          <a:lstStyle>
            <a:defPPr>
              <a:defRPr lang="en-US"/>
            </a:defPPr>
            <a:lvl1pPr marL="0" algn="r" defTabSz="914400" rtl="0" eaLnBrk="1" latinLnBrk="0" hangingPunct="1">
              <a:defRPr sz="11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95DF160-2252-4507-9087-606C83CDB7D9}"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111C4E"/>
              </a:solidFill>
              <a:effectLst/>
              <a:uLnTx/>
              <a:uFillTx/>
              <a:latin typeface="Arial" panose="020B0604020202020204" pitchFamily="34" charset="0"/>
              <a:ea typeface="+mn-ea"/>
              <a:cs typeface="Arial" panose="020B0604020202020204" pitchFamily="34" charset="0"/>
            </a:endParaRPr>
          </a:p>
        </p:txBody>
      </p:sp>
      <p:sp>
        <p:nvSpPr>
          <p:cNvPr id="82" name="TextBox 81">
            <a:extLst>
              <a:ext uri="{FF2B5EF4-FFF2-40B4-BE49-F238E27FC236}">
                <a16:creationId xmlns:a16="http://schemas.microsoft.com/office/drawing/2014/main" id="{F253774A-B713-4EBC-BC9A-263FAF9C955D}"/>
              </a:ext>
            </a:extLst>
          </p:cNvPr>
          <p:cNvSpPr txBox="1"/>
          <p:nvPr/>
        </p:nvSpPr>
        <p:spPr>
          <a:xfrm>
            <a:off x="3525520" y="1795866"/>
            <a:ext cx="412636" cy="199478"/>
          </a:xfrm>
          <a:prstGeom prst="rect">
            <a:avLst/>
          </a:prstGeom>
          <a:noFill/>
        </p:spPr>
        <p:txBody>
          <a:bodyPr wrap="square" lIns="0" tIns="0" rIns="0" bIns="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Capability </a:t>
            </a:r>
            <a:b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Gaps</a:t>
            </a:r>
          </a:p>
        </p:txBody>
      </p:sp>
      <p:sp>
        <p:nvSpPr>
          <p:cNvPr id="63" name="TextBox 62">
            <a:extLst>
              <a:ext uri="{FF2B5EF4-FFF2-40B4-BE49-F238E27FC236}">
                <a16:creationId xmlns:a16="http://schemas.microsoft.com/office/drawing/2014/main" id="{23D8465C-9224-4FEF-A515-7046D7134935}"/>
              </a:ext>
            </a:extLst>
          </p:cNvPr>
          <p:cNvSpPr txBox="1"/>
          <p:nvPr/>
        </p:nvSpPr>
        <p:spPr>
          <a:xfrm>
            <a:off x="5151405" y="1795866"/>
            <a:ext cx="609315" cy="199478"/>
          </a:xfrm>
          <a:prstGeom prst="rect">
            <a:avLst/>
          </a:prstGeom>
          <a:noFill/>
        </p:spPr>
        <p:txBody>
          <a:bodyPr wrap="square" lIns="0" tIns="0" rIns="0" bIns="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Performance</a:t>
            </a:r>
            <a:b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Gaps</a:t>
            </a:r>
          </a:p>
        </p:txBody>
      </p:sp>
      <p:sp>
        <p:nvSpPr>
          <p:cNvPr id="83" name="TextBox 82">
            <a:extLst>
              <a:ext uri="{FF2B5EF4-FFF2-40B4-BE49-F238E27FC236}">
                <a16:creationId xmlns:a16="http://schemas.microsoft.com/office/drawing/2014/main" id="{F6E13D7B-0E42-4E0D-89A6-8D4CB1D24EA3}"/>
              </a:ext>
            </a:extLst>
          </p:cNvPr>
          <p:cNvSpPr txBox="1"/>
          <p:nvPr/>
        </p:nvSpPr>
        <p:spPr>
          <a:xfrm>
            <a:off x="4038007" y="2765683"/>
            <a:ext cx="696819" cy="100990"/>
          </a:xfrm>
          <a:prstGeom prst="rect">
            <a:avLst/>
          </a:prstGeom>
          <a:noFill/>
        </p:spPr>
        <p:txBody>
          <a:bodyPr wrap="square" lIns="0" tIns="0" rIns="0" bIns="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Capability Gaps</a:t>
            </a:r>
          </a:p>
        </p:txBody>
      </p:sp>
      <p:sp>
        <p:nvSpPr>
          <p:cNvPr id="20" name="TextBox 19">
            <a:extLst>
              <a:ext uri="{FF2B5EF4-FFF2-40B4-BE49-F238E27FC236}">
                <a16:creationId xmlns:a16="http://schemas.microsoft.com/office/drawing/2014/main" id="{0F9FD392-346E-BF00-6773-340CD84AD187}"/>
              </a:ext>
            </a:extLst>
          </p:cNvPr>
          <p:cNvSpPr txBox="1"/>
          <p:nvPr/>
        </p:nvSpPr>
        <p:spPr>
          <a:xfrm>
            <a:off x="3858715" y="5729368"/>
            <a:ext cx="3703044" cy="193899"/>
          </a:xfrm>
          <a:prstGeom prst="rect">
            <a:avLst/>
          </a:prstGeom>
          <a:noFill/>
        </p:spPr>
        <p:txBody>
          <a:bodyPr wrap="square" lIns="0" tIns="0" rIns="0" bIns="0" rtlCol="0" anchor="ctr" anchorCtr="0">
            <a:spAutoFit/>
          </a:bodyPr>
          <a:lstStyle/>
          <a:p>
            <a:pPr algn="ctr">
              <a:lnSpc>
                <a:spcPct val="90000"/>
              </a:lnSpc>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Decision Support – Trade Space Analysis</a:t>
            </a:r>
          </a:p>
        </p:txBody>
      </p:sp>
      <p:sp>
        <p:nvSpPr>
          <p:cNvPr id="114" name="TextBox 113">
            <a:extLst>
              <a:ext uri="{FF2B5EF4-FFF2-40B4-BE49-F238E27FC236}">
                <a16:creationId xmlns:a16="http://schemas.microsoft.com/office/drawing/2014/main" id="{47BC8E27-6A03-9025-E2E2-7C0E6CD401EB}"/>
              </a:ext>
            </a:extLst>
          </p:cNvPr>
          <p:cNvSpPr txBox="1"/>
          <p:nvPr/>
        </p:nvSpPr>
        <p:spPr>
          <a:xfrm>
            <a:off x="2330335" y="6002718"/>
            <a:ext cx="7531330" cy="307777"/>
          </a:xfrm>
          <a:prstGeom prst="rect">
            <a:avLst/>
          </a:prstGeom>
          <a:noFill/>
          <a:effectLst/>
        </p:spPr>
        <p:txBody>
          <a:bodyPr wrap="square" lIns="91440" tIns="45720" rIns="91440" bIns="45720" rtlCol="0" anchor="t">
            <a:spAutoFit/>
          </a:bodyPr>
          <a:lstStyle/>
          <a:p>
            <a:pPr algn="ctr">
              <a:defRPr/>
            </a:pPr>
            <a:r>
              <a:rPr lang="en-US" sz="1400" b="1">
                <a:solidFill>
                  <a:prstClr val="black"/>
                </a:solidFill>
                <a:latin typeface="Calibri" panose="020F0502020204030204"/>
              </a:rPr>
              <a:t>Golden Forge – Digital Engineering Platform / Tool/Data/Methods/Practices</a:t>
            </a:r>
            <a:endParaRPr lang="en-US" sz="1400" b="1"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22" name="Oval 21">
            <a:extLst>
              <a:ext uri="{FF2B5EF4-FFF2-40B4-BE49-F238E27FC236}">
                <a16:creationId xmlns:a16="http://schemas.microsoft.com/office/drawing/2014/main" id="{C3BCA946-224C-39C1-A8FD-1E4348E6ACC1}"/>
              </a:ext>
            </a:extLst>
          </p:cNvPr>
          <p:cNvSpPr/>
          <p:nvPr/>
        </p:nvSpPr>
        <p:spPr>
          <a:xfrm>
            <a:off x="711200" y="2555875"/>
            <a:ext cx="876300" cy="876300"/>
          </a:xfrm>
          <a:prstGeom prst="ellipse">
            <a:avLst/>
          </a:prstGeom>
          <a:gradFill flip="none" rotWithShape="1">
            <a:gsLst>
              <a:gs pos="0">
                <a:schemeClr val="accent1">
                  <a:lumMod val="5000"/>
                  <a:lumOff val="95000"/>
                </a:schemeClr>
              </a:gs>
              <a:gs pos="16000">
                <a:srgbClr val="AFBFD8"/>
              </a:gs>
              <a:gs pos="61000">
                <a:schemeClr val="accent5">
                  <a:lumMod val="75000"/>
                </a:schemeClr>
              </a:gs>
              <a:gs pos="100000">
                <a:schemeClr val="accent5">
                  <a:lumMod val="50000"/>
                </a:schemeClr>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F521451-F63C-DD65-685B-D17D8214EA03}"/>
              </a:ext>
            </a:extLst>
          </p:cNvPr>
          <p:cNvSpPr txBox="1"/>
          <p:nvPr/>
        </p:nvSpPr>
        <p:spPr>
          <a:xfrm>
            <a:off x="811213" y="2882076"/>
            <a:ext cx="676275" cy="249299"/>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Capability </a:t>
            </a:r>
            <a:br>
              <a:rPr kumimoji="0" lang="en-US" sz="1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br>
            <a:r>
              <a:rPr kumimoji="0" lang="en-US" sz="1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Needs</a:t>
            </a:r>
          </a:p>
        </p:txBody>
      </p:sp>
      <p:sp>
        <p:nvSpPr>
          <p:cNvPr id="26" name="TextBox 25">
            <a:extLst>
              <a:ext uri="{FF2B5EF4-FFF2-40B4-BE49-F238E27FC236}">
                <a16:creationId xmlns:a16="http://schemas.microsoft.com/office/drawing/2014/main" id="{F12EF6E3-5145-9DA1-3754-4F8276B6C880}"/>
              </a:ext>
            </a:extLst>
          </p:cNvPr>
          <p:cNvSpPr txBox="1"/>
          <p:nvPr/>
        </p:nvSpPr>
        <p:spPr>
          <a:xfrm>
            <a:off x="2091055" y="2667195"/>
            <a:ext cx="561975" cy="199478"/>
          </a:xfrm>
          <a:prstGeom prst="rect">
            <a:avLst/>
          </a:prstGeom>
          <a:noFill/>
        </p:spPr>
        <p:txBody>
          <a:bodyPr wrap="square" lIns="0" tIns="0" rIns="0" bIns="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Operational</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Needs</a:t>
            </a:r>
          </a:p>
        </p:txBody>
      </p:sp>
      <p:sp>
        <p:nvSpPr>
          <p:cNvPr id="29" name="Oval 28">
            <a:extLst>
              <a:ext uri="{FF2B5EF4-FFF2-40B4-BE49-F238E27FC236}">
                <a16:creationId xmlns:a16="http://schemas.microsoft.com/office/drawing/2014/main" id="{278204FC-459D-6EDA-C25A-6DEFF9F16606}"/>
              </a:ext>
            </a:extLst>
          </p:cNvPr>
          <p:cNvSpPr/>
          <p:nvPr/>
        </p:nvSpPr>
        <p:spPr>
          <a:xfrm>
            <a:off x="3131820" y="2549525"/>
            <a:ext cx="876300" cy="876300"/>
          </a:xfrm>
          <a:prstGeom prst="ellipse">
            <a:avLst/>
          </a:prstGeom>
          <a:gradFill flip="none" rotWithShape="1">
            <a:gsLst>
              <a:gs pos="0">
                <a:schemeClr val="accent1">
                  <a:lumMod val="5000"/>
                  <a:lumOff val="95000"/>
                </a:schemeClr>
              </a:gs>
              <a:gs pos="16000">
                <a:srgbClr val="AFBFD8"/>
              </a:gs>
              <a:gs pos="61000">
                <a:schemeClr val="accent5">
                  <a:lumMod val="75000"/>
                </a:schemeClr>
              </a:gs>
              <a:gs pos="100000">
                <a:schemeClr val="accent5">
                  <a:lumMod val="50000"/>
                </a:schemeClr>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FFE8B1C5-D786-5C35-E966-E64DAAD609A4}"/>
              </a:ext>
            </a:extLst>
          </p:cNvPr>
          <p:cNvSpPr txBox="1"/>
          <p:nvPr/>
        </p:nvSpPr>
        <p:spPr>
          <a:xfrm>
            <a:off x="3141346" y="2758965"/>
            <a:ext cx="857249" cy="495520"/>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Capability </a:t>
            </a:r>
            <a:br>
              <a:rPr kumimoji="0" lang="en-US" sz="1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br>
            <a:r>
              <a:rPr kumimoji="0" lang="en-US" sz="1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Portfolio</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Mgmt</a:t>
            </a:r>
            <a:r>
              <a:rPr kumimoji="0" lang="en-US" sz="1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Review </a:t>
            </a:r>
            <a:r>
              <a:rPr kumimoji="0" lang="en-US" sz="1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r>
              <a:rPr kumimoji="0" lang="en-US" sz="1000" b="0"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CPMR</a:t>
            </a:r>
            <a:r>
              <a:rPr kumimoji="0" lang="en-US" sz="1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p>
        </p:txBody>
      </p:sp>
      <p:pic>
        <p:nvPicPr>
          <p:cNvPr id="19" name="Picture 18" descr="Logo&#10;&#10;Description automatically generated">
            <a:extLst>
              <a:ext uri="{FF2B5EF4-FFF2-40B4-BE49-F238E27FC236}">
                <a16:creationId xmlns:a16="http://schemas.microsoft.com/office/drawing/2014/main" id="{39DC320F-E6BF-443F-864C-2D36D047F48B}"/>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2884170" y="2269677"/>
            <a:ext cx="440594" cy="480615"/>
          </a:xfrm>
          <a:prstGeom prst="rect">
            <a:avLst/>
          </a:prstGeom>
        </p:spPr>
      </p:pic>
      <p:grpSp>
        <p:nvGrpSpPr>
          <p:cNvPr id="57" name="Group 56">
            <a:extLst>
              <a:ext uri="{FF2B5EF4-FFF2-40B4-BE49-F238E27FC236}">
                <a16:creationId xmlns:a16="http://schemas.microsoft.com/office/drawing/2014/main" id="{0D8B2622-19FF-CCBF-E5DD-B16C4DD37831}"/>
              </a:ext>
            </a:extLst>
          </p:cNvPr>
          <p:cNvGrpSpPr/>
          <p:nvPr/>
        </p:nvGrpSpPr>
        <p:grpSpPr>
          <a:xfrm>
            <a:off x="4128770" y="1616075"/>
            <a:ext cx="876300" cy="876300"/>
            <a:chOff x="4260850" y="1616075"/>
            <a:chExt cx="876300" cy="876300"/>
          </a:xfrm>
        </p:grpSpPr>
        <p:sp>
          <p:nvSpPr>
            <p:cNvPr id="36" name="Oval 35">
              <a:extLst>
                <a:ext uri="{FF2B5EF4-FFF2-40B4-BE49-F238E27FC236}">
                  <a16:creationId xmlns:a16="http://schemas.microsoft.com/office/drawing/2014/main" id="{FE203037-0F14-039C-1BD2-01A30A14B03D}"/>
                </a:ext>
              </a:extLst>
            </p:cNvPr>
            <p:cNvSpPr/>
            <p:nvPr/>
          </p:nvSpPr>
          <p:spPr>
            <a:xfrm>
              <a:off x="4260850" y="1616075"/>
              <a:ext cx="876300" cy="876300"/>
            </a:xfrm>
            <a:prstGeom prst="ellipse">
              <a:avLst/>
            </a:prstGeom>
            <a:gradFill flip="none" rotWithShape="1">
              <a:gsLst>
                <a:gs pos="0">
                  <a:schemeClr val="accent1">
                    <a:lumMod val="5000"/>
                    <a:lumOff val="95000"/>
                  </a:schemeClr>
                </a:gs>
                <a:gs pos="16000">
                  <a:srgbClr val="AFBFD8"/>
                </a:gs>
                <a:gs pos="61000">
                  <a:schemeClr val="accent5">
                    <a:lumMod val="75000"/>
                  </a:schemeClr>
                </a:gs>
                <a:gs pos="100000">
                  <a:schemeClr val="accent5">
                    <a:lumMod val="50000"/>
                  </a:schemeClr>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365B01D1-8ECB-34F5-6AB3-8248C9819D7A}"/>
                </a:ext>
              </a:extLst>
            </p:cNvPr>
            <p:cNvSpPr txBox="1"/>
            <p:nvPr/>
          </p:nvSpPr>
          <p:spPr>
            <a:xfrm>
              <a:off x="4270376" y="1744910"/>
              <a:ext cx="857249" cy="618631"/>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Technology Modernization Transition Review</a:t>
              </a:r>
              <a:br>
                <a:rPr kumimoji="0" lang="en-US" sz="1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br>
              <a:r>
                <a:rPr kumimoji="0" lang="en-US" sz="1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r>
                <a:rPr kumimoji="0" lang="en-US" sz="1000" b="0"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TMTR</a:t>
              </a:r>
              <a:r>
                <a:rPr kumimoji="0" lang="en-US" sz="1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p>
          </p:txBody>
        </p:sp>
      </p:grpSp>
      <p:sp>
        <p:nvSpPr>
          <p:cNvPr id="42" name="Arrow: Left-Up 41">
            <a:extLst>
              <a:ext uri="{FF2B5EF4-FFF2-40B4-BE49-F238E27FC236}">
                <a16:creationId xmlns:a16="http://schemas.microsoft.com/office/drawing/2014/main" id="{F0363200-E53E-32AE-A53A-CF1CCFBCEF75}"/>
              </a:ext>
            </a:extLst>
          </p:cNvPr>
          <p:cNvSpPr/>
          <p:nvPr/>
        </p:nvSpPr>
        <p:spPr>
          <a:xfrm rot="10800000">
            <a:off x="3442970" y="1962150"/>
            <a:ext cx="702310" cy="584200"/>
          </a:xfrm>
          <a:prstGeom prst="leftUpArrow">
            <a:avLst>
              <a:gd name="adj1" fmla="val 35738"/>
              <a:gd name="adj2" fmla="val 25000"/>
              <a:gd name="adj3" fmla="val 25000"/>
            </a:avLst>
          </a:prstGeom>
          <a:gradFill flip="none" rotWithShape="1">
            <a:gsLst>
              <a:gs pos="95413">
                <a:srgbClr val="002060"/>
              </a:gs>
              <a:gs pos="65000">
                <a:srgbClr val="0070C0"/>
              </a:gs>
              <a:gs pos="0">
                <a:schemeClr val="accent5">
                  <a:lumMod val="5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50B61133-D5FF-B66C-F698-1125CD8290CD}"/>
              </a:ext>
            </a:extLst>
          </p:cNvPr>
          <p:cNvSpPr/>
          <p:nvPr/>
        </p:nvSpPr>
        <p:spPr>
          <a:xfrm>
            <a:off x="5125720" y="2549525"/>
            <a:ext cx="876300" cy="876300"/>
          </a:xfrm>
          <a:prstGeom prst="ellipse">
            <a:avLst/>
          </a:prstGeom>
          <a:gradFill flip="none" rotWithShape="1">
            <a:gsLst>
              <a:gs pos="0">
                <a:schemeClr val="accent1">
                  <a:lumMod val="5000"/>
                  <a:lumOff val="95000"/>
                </a:schemeClr>
              </a:gs>
              <a:gs pos="16000">
                <a:srgbClr val="AFBFD8"/>
              </a:gs>
              <a:gs pos="61000">
                <a:schemeClr val="accent5">
                  <a:lumMod val="75000"/>
                </a:schemeClr>
              </a:gs>
              <a:gs pos="100000">
                <a:schemeClr val="accent5">
                  <a:lumMod val="50000"/>
                </a:schemeClr>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3FE45258-A255-6BBB-8DA7-753EA356E0A7}"/>
              </a:ext>
            </a:extLst>
          </p:cNvPr>
          <p:cNvSpPr txBox="1"/>
          <p:nvPr/>
        </p:nvSpPr>
        <p:spPr>
          <a:xfrm>
            <a:off x="5200333" y="2697410"/>
            <a:ext cx="727074" cy="618631"/>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Integrated </a:t>
            </a:r>
            <a:br>
              <a:rPr kumimoji="0" lang="en-US" sz="1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br>
            <a:r>
              <a:rPr kumimoji="0" lang="en-US" sz="1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Acquisition Portfolio </a:t>
            </a:r>
            <a:br>
              <a:rPr kumimoji="0" lang="en-US" sz="1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br>
            <a:r>
              <a:rPr kumimoji="0" lang="en-US" sz="1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Review</a:t>
            </a:r>
            <a:br>
              <a:rPr kumimoji="0" lang="en-US" sz="1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br>
            <a:r>
              <a:rPr kumimoji="0" lang="en-US" sz="1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r>
              <a:rPr kumimoji="0" lang="en-US" sz="1000" b="0"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IAPR</a:t>
            </a:r>
            <a:r>
              <a:rPr kumimoji="0" lang="en-US" sz="1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p>
        </p:txBody>
      </p:sp>
      <p:sp>
        <p:nvSpPr>
          <p:cNvPr id="70" name="TextBox 69">
            <a:extLst>
              <a:ext uri="{FF2B5EF4-FFF2-40B4-BE49-F238E27FC236}">
                <a16:creationId xmlns:a16="http://schemas.microsoft.com/office/drawing/2014/main" id="{261F2D92-3DC7-4939-95A5-EEDA0574BA6E}"/>
              </a:ext>
            </a:extLst>
          </p:cNvPr>
          <p:cNvSpPr txBox="1"/>
          <p:nvPr/>
        </p:nvSpPr>
        <p:spPr>
          <a:xfrm>
            <a:off x="3703607" y="2319704"/>
            <a:ext cx="500093" cy="199478"/>
          </a:xfrm>
          <a:prstGeom prst="rect">
            <a:avLst/>
          </a:prstGeom>
          <a:noFill/>
        </p:spPr>
        <p:txBody>
          <a:bodyPr wrap="square" lIns="0" tIns="0" rIns="0" bIns="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New Technology</a:t>
            </a:r>
          </a:p>
        </p:txBody>
      </p:sp>
      <p:sp>
        <p:nvSpPr>
          <p:cNvPr id="65" name="TextBox 64">
            <a:extLst>
              <a:ext uri="{FF2B5EF4-FFF2-40B4-BE49-F238E27FC236}">
                <a16:creationId xmlns:a16="http://schemas.microsoft.com/office/drawing/2014/main" id="{03716E01-66AD-4F6C-8F22-3BB434C15EA8}"/>
              </a:ext>
            </a:extLst>
          </p:cNvPr>
          <p:cNvSpPr txBox="1"/>
          <p:nvPr/>
        </p:nvSpPr>
        <p:spPr>
          <a:xfrm>
            <a:off x="4545469" y="3184072"/>
            <a:ext cx="524949" cy="100990"/>
          </a:xfrm>
          <a:prstGeom prst="rect">
            <a:avLst/>
          </a:prstGeom>
          <a:noFill/>
        </p:spPr>
        <p:txBody>
          <a:bodyPr wrap="square" lIns="0" tIns="0" rIns="0" bIns="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Roadmaps</a:t>
            </a:r>
          </a:p>
        </p:txBody>
      </p:sp>
      <p:pic>
        <p:nvPicPr>
          <p:cNvPr id="21" name="Picture 20" descr="Logo&#10;&#10;Description automatically generated">
            <a:extLst>
              <a:ext uri="{FF2B5EF4-FFF2-40B4-BE49-F238E27FC236}">
                <a16:creationId xmlns:a16="http://schemas.microsoft.com/office/drawing/2014/main" id="{83FAB76B-2A36-4C4B-854A-78B1C0AA3395}"/>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4834890" y="2317349"/>
            <a:ext cx="476710" cy="476710"/>
          </a:xfrm>
          <a:prstGeom prst="rect">
            <a:avLst/>
          </a:prstGeom>
        </p:spPr>
      </p:pic>
      <p:sp>
        <p:nvSpPr>
          <p:cNvPr id="86" name="Arrow: Left-Up 85">
            <a:extLst>
              <a:ext uri="{FF2B5EF4-FFF2-40B4-BE49-F238E27FC236}">
                <a16:creationId xmlns:a16="http://schemas.microsoft.com/office/drawing/2014/main" id="{60AB5CE9-9F71-E3C5-943B-E7C70C1E8AC7}"/>
              </a:ext>
            </a:extLst>
          </p:cNvPr>
          <p:cNvSpPr/>
          <p:nvPr/>
        </p:nvSpPr>
        <p:spPr>
          <a:xfrm rot="10800000" flipH="1">
            <a:off x="5005070" y="1962150"/>
            <a:ext cx="702310" cy="584200"/>
          </a:xfrm>
          <a:prstGeom prst="leftUpArrow">
            <a:avLst>
              <a:gd name="adj1" fmla="val 35738"/>
              <a:gd name="adj2" fmla="val 25000"/>
              <a:gd name="adj3" fmla="val 25000"/>
            </a:avLst>
          </a:prstGeom>
          <a:gradFill flip="none" rotWithShape="1">
            <a:gsLst>
              <a:gs pos="95413">
                <a:srgbClr val="002060"/>
              </a:gs>
              <a:gs pos="65000">
                <a:srgbClr val="0070C0"/>
              </a:gs>
              <a:gs pos="0">
                <a:schemeClr val="accent5">
                  <a:lumMod val="5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TextBox 87">
            <a:extLst>
              <a:ext uri="{FF2B5EF4-FFF2-40B4-BE49-F238E27FC236}">
                <a16:creationId xmlns:a16="http://schemas.microsoft.com/office/drawing/2014/main" id="{DC8FFFB0-4D31-850B-E5E6-68D1D7D4622B}"/>
              </a:ext>
            </a:extLst>
          </p:cNvPr>
          <p:cNvSpPr txBox="1"/>
          <p:nvPr/>
        </p:nvSpPr>
        <p:spPr>
          <a:xfrm>
            <a:off x="7762875" y="2687117"/>
            <a:ext cx="866775" cy="199478"/>
          </a:xfrm>
          <a:prstGeom prst="rect">
            <a:avLst/>
          </a:prstGeom>
          <a:noFill/>
        </p:spPr>
        <p:txBody>
          <a:bodyPr wrap="square" lIns="0" tIns="0" rIns="0" bIns="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Acquisition</a:t>
            </a:r>
            <a:b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Recs</a:t>
            </a:r>
          </a:p>
        </p:txBody>
      </p:sp>
      <p:sp>
        <p:nvSpPr>
          <p:cNvPr id="116" name="Rectangle 115">
            <a:extLst>
              <a:ext uri="{FF2B5EF4-FFF2-40B4-BE49-F238E27FC236}">
                <a16:creationId xmlns:a16="http://schemas.microsoft.com/office/drawing/2014/main" id="{2989F02F-D4F9-F6CE-82FE-32D0F47A8A2A}"/>
              </a:ext>
            </a:extLst>
          </p:cNvPr>
          <p:cNvSpPr/>
          <p:nvPr/>
        </p:nvSpPr>
        <p:spPr>
          <a:xfrm>
            <a:off x="2193080" y="3669853"/>
            <a:ext cx="344646" cy="830997"/>
          </a:xfrm>
          <a:prstGeom prst="rect">
            <a:avLst/>
          </a:prstGeom>
          <a:noFill/>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t>
            </a:r>
          </a:p>
        </p:txBody>
      </p:sp>
      <p:sp>
        <p:nvSpPr>
          <p:cNvPr id="124" name="Arrow: Right 123">
            <a:extLst>
              <a:ext uri="{FF2B5EF4-FFF2-40B4-BE49-F238E27FC236}">
                <a16:creationId xmlns:a16="http://schemas.microsoft.com/office/drawing/2014/main" id="{6DEADF4B-1381-4CA1-E92E-DD0E36A85B0C}"/>
              </a:ext>
            </a:extLst>
          </p:cNvPr>
          <p:cNvSpPr/>
          <p:nvPr/>
        </p:nvSpPr>
        <p:spPr>
          <a:xfrm rot="19672009">
            <a:off x="6969208" y="2288750"/>
            <a:ext cx="1915428" cy="342900"/>
          </a:xfrm>
          <a:prstGeom prst="rightArrow">
            <a:avLst>
              <a:gd name="adj1" fmla="val 76205"/>
              <a:gd name="adj2" fmla="val 50000"/>
            </a:avLst>
          </a:prstGeom>
          <a:gradFill flip="none" rotWithShape="1">
            <a:gsLst>
              <a:gs pos="97000">
                <a:schemeClr val="accent1">
                  <a:lumMod val="5000"/>
                  <a:lumOff val="95000"/>
                  <a:alpha val="59000"/>
                </a:schemeClr>
              </a:gs>
              <a:gs pos="48000">
                <a:schemeClr val="accent5">
                  <a:lumMod val="75000"/>
                </a:schemeClr>
              </a:gs>
              <a:gs pos="0">
                <a:schemeClr val="accent5">
                  <a:lumMod val="5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42DD1FBC-EA73-D71B-4974-0D5EFDE7493C}"/>
              </a:ext>
            </a:extLst>
          </p:cNvPr>
          <p:cNvSpPr/>
          <p:nvPr/>
        </p:nvSpPr>
        <p:spPr>
          <a:xfrm>
            <a:off x="8751570" y="1527175"/>
            <a:ext cx="876300" cy="876300"/>
          </a:xfrm>
          <a:prstGeom prst="ellipse">
            <a:avLst/>
          </a:prstGeom>
          <a:gradFill flip="none" rotWithShape="1">
            <a:gsLst>
              <a:gs pos="0">
                <a:schemeClr val="accent1">
                  <a:lumMod val="5000"/>
                  <a:lumOff val="95000"/>
                </a:schemeClr>
              </a:gs>
              <a:gs pos="16000">
                <a:srgbClr val="AFBFD8"/>
              </a:gs>
              <a:gs pos="61000">
                <a:schemeClr val="accent5">
                  <a:lumMod val="75000"/>
                </a:schemeClr>
              </a:gs>
              <a:gs pos="100000">
                <a:schemeClr val="accent5">
                  <a:lumMod val="50000"/>
                </a:schemeClr>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TextBox 129">
            <a:extLst>
              <a:ext uri="{FF2B5EF4-FFF2-40B4-BE49-F238E27FC236}">
                <a16:creationId xmlns:a16="http://schemas.microsoft.com/office/drawing/2014/main" id="{95BC1E6C-4845-A4B7-0AD2-0A2A8B11222D}"/>
              </a:ext>
            </a:extLst>
          </p:cNvPr>
          <p:cNvSpPr txBox="1"/>
          <p:nvPr/>
        </p:nvSpPr>
        <p:spPr>
          <a:xfrm>
            <a:off x="8761096" y="1688990"/>
            <a:ext cx="857249" cy="618631"/>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Joint Requirements Oversight Council </a:t>
            </a:r>
            <a:br>
              <a:rPr kumimoji="0" lang="en-US" sz="1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br>
            <a:r>
              <a:rPr kumimoji="0" lang="en-US" sz="1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r>
              <a:rPr kumimoji="0" lang="en-US" sz="1000" b="0"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JROC</a:t>
            </a:r>
            <a:r>
              <a:rPr kumimoji="0" lang="en-US" sz="1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p>
        </p:txBody>
      </p:sp>
      <p:pic>
        <p:nvPicPr>
          <p:cNvPr id="127" name="Picture 126" descr="Logo&#10;&#10;Description automatically generated">
            <a:extLst>
              <a:ext uri="{FF2B5EF4-FFF2-40B4-BE49-F238E27FC236}">
                <a16:creationId xmlns:a16="http://schemas.microsoft.com/office/drawing/2014/main" id="{3844DB9F-2098-9D7B-7A03-EA67E36E495B}"/>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8370570" y="1393377"/>
            <a:ext cx="440594" cy="480615"/>
          </a:xfrm>
          <a:prstGeom prst="rect">
            <a:avLst/>
          </a:prstGeom>
        </p:spPr>
      </p:pic>
      <p:sp>
        <p:nvSpPr>
          <p:cNvPr id="133" name="Oval 132">
            <a:extLst>
              <a:ext uri="{FF2B5EF4-FFF2-40B4-BE49-F238E27FC236}">
                <a16:creationId xmlns:a16="http://schemas.microsoft.com/office/drawing/2014/main" id="{18E55DD8-5157-928B-E92F-A0D5BF9E2907}"/>
              </a:ext>
            </a:extLst>
          </p:cNvPr>
          <p:cNvSpPr/>
          <p:nvPr/>
        </p:nvSpPr>
        <p:spPr>
          <a:xfrm>
            <a:off x="8751570" y="2647950"/>
            <a:ext cx="876300" cy="876300"/>
          </a:xfrm>
          <a:prstGeom prst="ellipse">
            <a:avLst/>
          </a:prstGeom>
          <a:gradFill flip="none" rotWithShape="1">
            <a:gsLst>
              <a:gs pos="0">
                <a:schemeClr val="accent1">
                  <a:lumMod val="5000"/>
                  <a:lumOff val="95000"/>
                </a:schemeClr>
              </a:gs>
              <a:gs pos="16000">
                <a:srgbClr val="AFBFD8"/>
              </a:gs>
              <a:gs pos="61000">
                <a:schemeClr val="accent5">
                  <a:lumMod val="75000"/>
                </a:schemeClr>
              </a:gs>
              <a:gs pos="100000">
                <a:schemeClr val="accent5">
                  <a:lumMod val="50000"/>
                </a:schemeClr>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TextBox 133">
            <a:extLst>
              <a:ext uri="{FF2B5EF4-FFF2-40B4-BE49-F238E27FC236}">
                <a16:creationId xmlns:a16="http://schemas.microsoft.com/office/drawing/2014/main" id="{E7722AA6-F33E-96C6-6469-F9C7538676E6}"/>
              </a:ext>
            </a:extLst>
          </p:cNvPr>
          <p:cNvSpPr txBox="1"/>
          <p:nvPr/>
        </p:nvSpPr>
        <p:spPr>
          <a:xfrm>
            <a:off x="8769066" y="2854534"/>
            <a:ext cx="857249" cy="495520"/>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Defense Acquisition </a:t>
            </a:r>
            <a:br>
              <a:rPr kumimoji="0" lang="en-US" sz="1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br>
            <a:r>
              <a:rPr kumimoji="0" lang="en-US" sz="1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System</a:t>
            </a:r>
            <a:br>
              <a:rPr kumimoji="0" lang="en-US" sz="1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br>
            <a:r>
              <a:rPr kumimoji="0" lang="en-US" sz="1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(DAS)</a:t>
            </a:r>
          </a:p>
        </p:txBody>
      </p:sp>
      <p:sp>
        <p:nvSpPr>
          <p:cNvPr id="137" name="Oval 136">
            <a:extLst>
              <a:ext uri="{FF2B5EF4-FFF2-40B4-BE49-F238E27FC236}">
                <a16:creationId xmlns:a16="http://schemas.microsoft.com/office/drawing/2014/main" id="{6317EBE2-36B4-150D-9C2C-B6ADA38B1820}"/>
              </a:ext>
            </a:extLst>
          </p:cNvPr>
          <p:cNvSpPr/>
          <p:nvPr/>
        </p:nvSpPr>
        <p:spPr>
          <a:xfrm>
            <a:off x="8751570" y="3768725"/>
            <a:ext cx="876300" cy="876300"/>
          </a:xfrm>
          <a:prstGeom prst="ellipse">
            <a:avLst/>
          </a:prstGeom>
          <a:gradFill flip="none" rotWithShape="1">
            <a:gsLst>
              <a:gs pos="0">
                <a:schemeClr val="accent1">
                  <a:lumMod val="5000"/>
                  <a:lumOff val="95000"/>
                </a:schemeClr>
              </a:gs>
              <a:gs pos="16000">
                <a:srgbClr val="AFBFD8"/>
              </a:gs>
              <a:gs pos="61000">
                <a:schemeClr val="accent5">
                  <a:lumMod val="75000"/>
                </a:schemeClr>
              </a:gs>
              <a:gs pos="100000">
                <a:schemeClr val="accent5">
                  <a:lumMod val="50000"/>
                </a:schemeClr>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TextBox 137">
            <a:extLst>
              <a:ext uri="{FF2B5EF4-FFF2-40B4-BE49-F238E27FC236}">
                <a16:creationId xmlns:a16="http://schemas.microsoft.com/office/drawing/2014/main" id="{3B333551-9A57-0DFB-1E80-B3917E16E523}"/>
              </a:ext>
            </a:extLst>
          </p:cNvPr>
          <p:cNvSpPr txBox="1"/>
          <p:nvPr/>
        </p:nvSpPr>
        <p:spPr>
          <a:xfrm>
            <a:off x="8795702" y="3923475"/>
            <a:ext cx="785495" cy="618631"/>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Planning, Programming, Budgeting, and Execution System</a:t>
            </a:r>
            <a:endParaRPr kumimoji="0" lang="en-US" sz="1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3" name="Oval 122">
            <a:extLst>
              <a:ext uri="{FF2B5EF4-FFF2-40B4-BE49-F238E27FC236}">
                <a16:creationId xmlns:a16="http://schemas.microsoft.com/office/drawing/2014/main" id="{09D2485F-DED7-8A4B-B320-92C3AB72088A}"/>
              </a:ext>
            </a:extLst>
          </p:cNvPr>
          <p:cNvSpPr/>
          <p:nvPr/>
        </p:nvSpPr>
        <p:spPr>
          <a:xfrm>
            <a:off x="6959600" y="2851150"/>
            <a:ext cx="317500" cy="317500"/>
          </a:xfrm>
          <a:prstGeom prst="ellipse">
            <a:avLst/>
          </a:prstGeom>
          <a:gradFill flip="none" rotWithShape="1">
            <a:gsLst>
              <a:gs pos="62000">
                <a:schemeClr val="accent5">
                  <a:lumMod val="40000"/>
                  <a:lumOff val="60000"/>
                </a:schemeClr>
              </a:gs>
              <a:gs pos="99000">
                <a:schemeClr val="accent1">
                  <a:lumMod val="5000"/>
                  <a:lumOff val="95000"/>
                </a:schemeClr>
              </a:gs>
              <a:gs pos="0">
                <a:srgbClr val="002060"/>
              </a:gs>
            </a:gsLst>
            <a:path path="circle">
              <a:fillToRect l="100000" t="100000"/>
            </a:path>
            <a:tileRect r="-100000" b="-100000"/>
          </a:gra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TextBox 143">
            <a:extLst>
              <a:ext uri="{FF2B5EF4-FFF2-40B4-BE49-F238E27FC236}">
                <a16:creationId xmlns:a16="http://schemas.microsoft.com/office/drawing/2014/main" id="{145D398B-7682-6F92-EEEE-CE8265471A60}"/>
              </a:ext>
            </a:extLst>
          </p:cNvPr>
          <p:cNvSpPr txBox="1"/>
          <p:nvPr/>
        </p:nvSpPr>
        <p:spPr>
          <a:xfrm rot="1959027">
            <a:off x="6948851" y="3576326"/>
            <a:ext cx="1228982" cy="100990"/>
          </a:xfrm>
          <a:prstGeom prst="rect">
            <a:avLst/>
          </a:prstGeom>
          <a:noFill/>
        </p:spPr>
        <p:txBody>
          <a:bodyPr wrap="square" lIns="0" tIns="0" rIns="0" bIns="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Resourcing Recs </a:t>
            </a:r>
          </a:p>
        </p:txBody>
      </p:sp>
      <p:sp>
        <p:nvSpPr>
          <p:cNvPr id="145" name="TextBox 144">
            <a:extLst>
              <a:ext uri="{FF2B5EF4-FFF2-40B4-BE49-F238E27FC236}">
                <a16:creationId xmlns:a16="http://schemas.microsoft.com/office/drawing/2014/main" id="{07505BC7-3681-EF30-A20B-427424A4E4C6}"/>
              </a:ext>
            </a:extLst>
          </p:cNvPr>
          <p:cNvSpPr txBox="1"/>
          <p:nvPr/>
        </p:nvSpPr>
        <p:spPr>
          <a:xfrm rot="19688143">
            <a:off x="6981824" y="2274366"/>
            <a:ext cx="1539875" cy="100990"/>
          </a:xfrm>
          <a:prstGeom prst="rect">
            <a:avLst/>
          </a:prstGeom>
          <a:noFill/>
        </p:spPr>
        <p:txBody>
          <a:bodyPr wrap="square" lIns="0" tIns="0" rIns="0" bIns="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Program Requirements Recs</a:t>
            </a:r>
          </a:p>
        </p:txBody>
      </p:sp>
      <p:sp>
        <p:nvSpPr>
          <p:cNvPr id="150" name="TextBox 149">
            <a:extLst>
              <a:ext uri="{FF2B5EF4-FFF2-40B4-BE49-F238E27FC236}">
                <a16:creationId xmlns:a16="http://schemas.microsoft.com/office/drawing/2014/main" id="{44B8799D-C9CC-9F23-C47D-1C04F349D4DD}"/>
              </a:ext>
            </a:extLst>
          </p:cNvPr>
          <p:cNvSpPr txBox="1"/>
          <p:nvPr/>
        </p:nvSpPr>
        <p:spPr>
          <a:xfrm rot="1826068">
            <a:off x="9694105" y="1907648"/>
            <a:ext cx="712733" cy="297967"/>
          </a:xfrm>
          <a:prstGeom prst="rect">
            <a:avLst/>
          </a:prstGeom>
          <a:noFill/>
        </p:spPr>
        <p:txBody>
          <a:bodyPr wrap="square" lIns="0" tIns="0" rIns="0" bIns="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(Re)Prioritization and Validation of Requirements</a:t>
            </a:r>
          </a:p>
        </p:txBody>
      </p:sp>
      <p:sp>
        <p:nvSpPr>
          <p:cNvPr id="152" name="TextBox 151">
            <a:extLst>
              <a:ext uri="{FF2B5EF4-FFF2-40B4-BE49-F238E27FC236}">
                <a16:creationId xmlns:a16="http://schemas.microsoft.com/office/drawing/2014/main" id="{A2A2B498-797E-41CD-96BB-34C68CC4DC8A}"/>
              </a:ext>
            </a:extLst>
          </p:cNvPr>
          <p:cNvSpPr txBox="1"/>
          <p:nvPr/>
        </p:nvSpPr>
        <p:spPr>
          <a:xfrm rot="19832904">
            <a:off x="9579283" y="3367554"/>
            <a:ext cx="774224" cy="297967"/>
          </a:xfrm>
          <a:prstGeom prst="rect">
            <a:avLst/>
          </a:prstGeom>
          <a:noFill/>
        </p:spPr>
        <p:txBody>
          <a:bodyPr wrap="square" lIns="0" tIns="0" rIns="0" bIns="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Investment Prioritization and Reprogramming</a:t>
            </a:r>
          </a:p>
        </p:txBody>
      </p:sp>
      <p:sp>
        <p:nvSpPr>
          <p:cNvPr id="153" name="Arrow: Left-Right 152">
            <a:extLst>
              <a:ext uri="{FF2B5EF4-FFF2-40B4-BE49-F238E27FC236}">
                <a16:creationId xmlns:a16="http://schemas.microsoft.com/office/drawing/2014/main" id="{08C18DA4-A023-D64F-E845-4EC285C2545C}"/>
              </a:ext>
            </a:extLst>
          </p:cNvPr>
          <p:cNvSpPr/>
          <p:nvPr/>
        </p:nvSpPr>
        <p:spPr>
          <a:xfrm flipV="1">
            <a:off x="9639300" y="2885650"/>
            <a:ext cx="877286" cy="342900"/>
          </a:xfrm>
          <a:prstGeom prst="leftRightArrow">
            <a:avLst>
              <a:gd name="adj1" fmla="val 79630"/>
              <a:gd name="adj2" fmla="val 44444"/>
            </a:avLst>
          </a:prstGeom>
          <a:gradFill flip="none" rotWithShape="1">
            <a:gsLst>
              <a:gs pos="100000">
                <a:schemeClr val="accent5">
                  <a:lumMod val="75000"/>
                </a:schemeClr>
              </a:gs>
              <a:gs pos="0">
                <a:schemeClr val="accent5">
                  <a:lumMod val="5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TextBox 153">
            <a:extLst>
              <a:ext uri="{FF2B5EF4-FFF2-40B4-BE49-F238E27FC236}">
                <a16:creationId xmlns:a16="http://schemas.microsoft.com/office/drawing/2014/main" id="{94547660-08BB-7D7C-2DA8-5CCF64C6EBA2}"/>
              </a:ext>
            </a:extLst>
          </p:cNvPr>
          <p:cNvSpPr txBox="1"/>
          <p:nvPr/>
        </p:nvSpPr>
        <p:spPr>
          <a:xfrm>
            <a:off x="9773285" y="2697550"/>
            <a:ext cx="609315" cy="199478"/>
          </a:xfrm>
          <a:prstGeom prst="rect">
            <a:avLst/>
          </a:prstGeom>
          <a:noFill/>
        </p:spPr>
        <p:txBody>
          <a:bodyPr wrap="square" lIns="0" tIns="0" rIns="0" bIns="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Acquisition  Decisions</a:t>
            </a:r>
          </a:p>
        </p:txBody>
      </p:sp>
      <p:grpSp>
        <p:nvGrpSpPr>
          <p:cNvPr id="236" name="Group 235">
            <a:extLst>
              <a:ext uri="{FF2B5EF4-FFF2-40B4-BE49-F238E27FC236}">
                <a16:creationId xmlns:a16="http://schemas.microsoft.com/office/drawing/2014/main" id="{87B757A9-5CA7-45A2-A47D-A1E3BBAED6B1}"/>
              </a:ext>
            </a:extLst>
          </p:cNvPr>
          <p:cNvGrpSpPr/>
          <p:nvPr/>
        </p:nvGrpSpPr>
        <p:grpSpPr>
          <a:xfrm>
            <a:off x="5036269" y="4813361"/>
            <a:ext cx="945431" cy="730250"/>
            <a:chOff x="6319894" y="4775376"/>
            <a:chExt cx="945431" cy="730250"/>
          </a:xfrm>
        </p:grpSpPr>
        <p:grpSp>
          <p:nvGrpSpPr>
            <p:cNvPr id="167" name="Group 166">
              <a:extLst>
                <a:ext uri="{FF2B5EF4-FFF2-40B4-BE49-F238E27FC236}">
                  <a16:creationId xmlns:a16="http://schemas.microsoft.com/office/drawing/2014/main" id="{9BD242BE-429B-77A8-FC32-D26B059FD2AF}"/>
                </a:ext>
              </a:extLst>
            </p:cNvPr>
            <p:cNvGrpSpPr/>
            <p:nvPr/>
          </p:nvGrpSpPr>
          <p:grpSpPr>
            <a:xfrm>
              <a:off x="6319894" y="4775376"/>
              <a:ext cx="441406" cy="730250"/>
              <a:chOff x="5126037" y="4727575"/>
              <a:chExt cx="781050" cy="730250"/>
            </a:xfrm>
            <a:effectLst>
              <a:outerShdw blurRad="50800" dist="38100" dir="2700000" algn="tl" rotWithShape="0">
                <a:prstClr val="black">
                  <a:alpha val="40000"/>
                </a:prstClr>
              </a:outerShdw>
            </a:effectLst>
          </p:grpSpPr>
          <p:sp>
            <p:nvSpPr>
              <p:cNvPr id="160" name="Arrow: Chevron 159">
                <a:extLst>
                  <a:ext uri="{FF2B5EF4-FFF2-40B4-BE49-F238E27FC236}">
                    <a16:creationId xmlns:a16="http://schemas.microsoft.com/office/drawing/2014/main" id="{A21A60B1-BC8F-9682-07E5-B0631CAB3BF6}"/>
                  </a:ext>
                </a:extLst>
              </p:cNvPr>
              <p:cNvSpPr/>
              <p:nvPr/>
            </p:nvSpPr>
            <p:spPr>
              <a:xfrm rot="5400000">
                <a:off x="5364162" y="4489450"/>
                <a:ext cx="304800" cy="781050"/>
              </a:xfrm>
              <a:prstGeom prst="chevron">
                <a:avLst>
                  <a:gd name="adj" fmla="val 68750"/>
                </a:avLst>
              </a:prstGeom>
              <a:solidFill>
                <a:srgbClr val="002060">
                  <a:alpha val="1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Arrow: Chevron 160">
                <a:extLst>
                  <a:ext uri="{FF2B5EF4-FFF2-40B4-BE49-F238E27FC236}">
                    <a16:creationId xmlns:a16="http://schemas.microsoft.com/office/drawing/2014/main" id="{294524D6-9938-51E1-C530-8B770C0E5788}"/>
                  </a:ext>
                </a:extLst>
              </p:cNvPr>
              <p:cNvSpPr/>
              <p:nvPr/>
            </p:nvSpPr>
            <p:spPr>
              <a:xfrm rot="5400000">
                <a:off x="5364162" y="4631267"/>
                <a:ext cx="304800" cy="781050"/>
              </a:xfrm>
              <a:prstGeom prst="chevron">
                <a:avLst>
                  <a:gd name="adj" fmla="val 68750"/>
                </a:avLst>
              </a:prstGeom>
              <a:solidFill>
                <a:srgbClr val="002060">
                  <a:alpha val="2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Arrow: Chevron 161">
                <a:extLst>
                  <a:ext uri="{FF2B5EF4-FFF2-40B4-BE49-F238E27FC236}">
                    <a16:creationId xmlns:a16="http://schemas.microsoft.com/office/drawing/2014/main" id="{A4A0FAA5-7409-B54A-C282-C52D01E4FC35}"/>
                  </a:ext>
                </a:extLst>
              </p:cNvPr>
              <p:cNvSpPr/>
              <p:nvPr/>
            </p:nvSpPr>
            <p:spPr>
              <a:xfrm rot="5400000">
                <a:off x="5364162" y="4773084"/>
                <a:ext cx="304800" cy="781050"/>
              </a:xfrm>
              <a:prstGeom prst="chevron">
                <a:avLst>
                  <a:gd name="adj" fmla="val 68750"/>
                </a:avLst>
              </a:prstGeom>
              <a:solidFill>
                <a:srgbClr val="00206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Arrow: Chevron 165">
                <a:extLst>
                  <a:ext uri="{FF2B5EF4-FFF2-40B4-BE49-F238E27FC236}">
                    <a16:creationId xmlns:a16="http://schemas.microsoft.com/office/drawing/2014/main" id="{415B6D27-7E80-426A-4565-4CDD77FAF063}"/>
                  </a:ext>
                </a:extLst>
              </p:cNvPr>
              <p:cNvSpPr/>
              <p:nvPr/>
            </p:nvSpPr>
            <p:spPr>
              <a:xfrm rot="5400000">
                <a:off x="5364162" y="4914900"/>
                <a:ext cx="304800" cy="781050"/>
              </a:xfrm>
              <a:prstGeom prst="chevron">
                <a:avLst>
                  <a:gd name="adj" fmla="val 68750"/>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8" name="Group 177">
              <a:extLst>
                <a:ext uri="{FF2B5EF4-FFF2-40B4-BE49-F238E27FC236}">
                  <a16:creationId xmlns:a16="http://schemas.microsoft.com/office/drawing/2014/main" id="{E529FA3A-EC96-B1F2-59AF-2D0344D4CB54}"/>
                </a:ext>
              </a:extLst>
            </p:cNvPr>
            <p:cNvGrpSpPr/>
            <p:nvPr/>
          </p:nvGrpSpPr>
          <p:grpSpPr>
            <a:xfrm rot="10800000">
              <a:off x="6823919" y="4775376"/>
              <a:ext cx="441406" cy="730250"/>
              <a:chOff x="5126037" y="4727575"/>
              <a:chExt cx="781050" cy="730250"/>
            </a:xfrm>
            <a:effectLst>
              <a:outerShdw blurRad="50800" dist="38100" dir="2700000" algn="tl" rotWithShape="0">
                <a:prstClr val="black">
                  <a:alpha val="40000"/>
                </a:prstClr>
              </a:outerShdw>
            </a:effectLst>
          </p:grpSpPr>
          <p:sp>
            <p:nvSpPr>
              <p:cNvPr id="179" name="Arrow: Chevron 178">
                <a:extLst>
                  <a:ext uri="{FF2B5EF4-FFF2-40B4-BE49-F238E27FC236}">
                    <a16:creationId xmlns:a16="http://schemas.microsoft.com/office/drawing/2014/main" id="{52DD1B0D-3D3A-B8D6-77A2-E947A0F873AC}"/>
                  </a:ext>
                </a:extLst>
              </p:cNvPr>
              <p:cNvSpPr/>
              <p:nvPr/>
            </p:nvSpPr>
            <p:spPr>
              <a:xfrm rot="5400000">
                <a:off x="5364162" y="4489450"/>
                <a:ext cx="304800" cy="781050"/>
              </a:xfrm>
              <a:prstGeom prst="chevron">
                <a:avLst>
                  <a:gd name="adj" fmla="val 68750"/>
                </a:avLst>
              </a:prstGeom>
              <a:solidFill>
                <a:srgbClr val="002060">
                  <a:alpha val="1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Arrow: Chevron 179">
                <a:extLst>
                  <a:ext uri="{FF2B5EF4-FFF2-40B4-BE49-F238E27FC236}">
                    <a16:creationId xmlns:a16="http://schemas.microsoft.com/office/drawing/2014/main" id="{D2D25BA8-D147-F6FE-D03C-3ED7D3601A2E}"/>
                  </a:ext>
                </a:extLst>
              </p:cNvPr>
              <p:cNvSpPr/>
              <p:nvPr/>
            </p:nvSpPr>
            <p:spPr>
              <a:xfrm rot="5400000">
                <a:off x="5364162" y="4631267"/>
                <a:ext cx="304800" cy="781050"/>
              </a:xfrm>
              <a:prstGeom prst="chevron">
                <a:avLst>
                  <a:gd name="adj" fmla="val 68750"/>
                </a:avLst>
              </a:prstGeom>
              <a:solidFill>
                <a:srgbClr val="002060">
                  <a:alpha val="2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Arrow: Chevron 180">
                <a:extLst>
                  <a:ext uri="{FF2B5EF4-FFF2-40B4-BE49-F238E27FC236}">
                    <a16:creationId xmlns:a16="http://schemas.microsoft.com/office/drawing/2014/main" id="{A430F11F-DBB2-4C1D-5192-2C0CB3A78DDB}"/>
                  </a:ext>
                </a:extLst>
              </p:cNvPr>
              <p:cNvSpPr/>
              <p:nvPr/>
            </p:nvSpPr>
            <p:spPr>
              <a:xfrm rot="5400000">
                <a:off x="5364162" y="4773084"/>
                <a:ext cx="304800" cy="781050"/>
              </a:xfrm>
              <a:prstGeom prst="chevron">
                <a:avLst>
                  <a:gd name="adj" fmla="val 68750"/>
                </a:avLst>
              </a:prstGeom>
              <a:solidFill>
                <a:srgbClr val="00206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Arrow: Chevron 181">
                <a:extLst>
                  <a:ext uri="{FF2B5EF4-FFF2-40B4-BE49-F238E27FC236}">
                    <a16:creationId xmlns:a16="http://schemas.microsoft.com/office/drawing/2014/main" id="{B5643BAC-4DF1-9D6C-DB34-177457F31A3E}"/>
                  </a:ext>
                </a:extLst>
              </p:cNvPr>
              <p:cNvSpPr/>
              <p:nvPr/>
            </p:nvSpPr>
            <p:spPr>
              <a:xfrm rot="5400000">
                <a:off x="5364162" y="4914900"/>
                <a:ext cx="304800" cy="781050"/>
              </a:xfrm>
              <a:prstGeom prst="chevron">
                <a:avLst>
                  <a:gd name="adj" fmla="val 68750"/>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48" name="Group 247">
            <a:extLst>
              <a:ext uri="{FF2B5EF4-FFF2-40B4-BE49-F238E27FC236}">
                <a16:creationId xmlns:a16="http://schemas.microsoft.com/office/drawing/2014/main" id="{2F15C32E-B8C2-E7F0-3730-F7B166527E64}"/>
              </a:ext>
            </a:extLst>
          </p:cNvPr>
          <p:cNvGrpSpPr/>
          <p:nvPr/>
        </p:nvGrpSpPr>
        <p:grpSpPr>
          <a:xfrm>
            <a:off x="3020925" y="4748726"/>
            <a:ext cx="945431" cy="730250"/>
            <a:chOff x="6319894" y="4775376"/>
            <a:chExt cx="945431" cy="730250"/>
          </a:xfrm>
        </p:grpSpPr>
        <p:grpSp>
          <p:nvGrpSpPr>
            <p:cNvPr id="249" name="Group 248">
              <a:extLst>
                <a:ext uri="{FF2B5EF4-FFF2-40B4-BE49-F238E27FC236}">
                  <a16:creationId xmlns:a16="http://schemas.microsoft.com/office/drawing/2014/main" id="{B714C57E-16DB-5C0B-18BE-29AE88ACC9E9}"/>
                </a:ext>
              </a:extLst>
            </p:cNvPr>
            <p:cNvGrpSpPr/>
            <p:nvPr/>
          </p:nvGrpSpPr>
          <p:grpSpPr>
            <a:xfrm>
              <a:off x="6319894" y="4775376"/>
              <a:ext cx="441406" cy="730250"/>
              <a:chOff x="5126037" y="4727575"/>
              <a:chExt cx="781050" cy="730250"/>
            </a:xfrm>
            <a:effectLst>
              <a:outerShdw blurRad="50800" dist="38100" dir="2700000" algn="tl" rotWithShape="0">
                <a:prstClr val="black">
                  <a:alpha val="40000"/>
                </a:prstClr>
              </a:outerShdw>
            </a:effectLst>
          </p:grpSpPr>
          <p:sp>
            <p:nvSpPr>
              <p:cNvPr id="255" name="Arrow: Chevron 254">
                <a:extLst>
                  <a:ext uri="{FF2B5EF4-FFF2-40B4-BE49-F238E27FC236}">
                    <a16:creationId xmlns:a16="http://schemas.microsoft.com/office/drawing/2014/main" id="{C445ED5B-D7E5-BB25-70AD-2E6E7B32BA58}"/>
                  </a:ext>
                </a:extLst>
              </p:cNvPr>
              <p:cNvSpPr/>
              <p:nvPr/>
            </p:nvSpPr>
            <p:spPr>
              <a:xfrm rot="5400000">
                <a:off x="5364162" y="4489450"/>
                <a:ext cx="304800" cy="781050"/>
              </a:xfrm>
              <a:prstGeom prst="chevron">
                <a:avLst>
                  <a:gd name="adj" fmla="val 68750"/>
                </a:avLst>
              </a:prstGeom>
              <a:solidFill>
                <a:srgbClr val="002060">
                  <a:alpha val="1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Arrow: Chevron 255">
                <a:extLst>
                  <a:ext uri="{FF2B5EF4-FFF2-40B4-BE49-F238E27FC236}">
                    <a16:creationId xmlns:a16="http://schemas.microsoft.com/office/drawing/2014/main" id="{87CA4E24-3053-AFCD-710E-82670C1C2A03}"/>
                  </a:ext>
                </a:extLst>
              </p:cNvPr>
              <p:cNvSpPr/>
              <p:nvPr/>
            </p:nvSpPr>
            <p:spPr>
              <a:xfrm rot="5400000">
                <a:off x="5364162" y="4631267"/>
                <a:ext cx="304800" cy="781050"/>
              </a:xfrm>
              <a:prstGeom prst="chevron">
                <a:avLst>
                  <a:gd name="adj" fmla="val 68750"/>
                </a:avLst>
              </a:prstGeom>
              <a:solidFill>
                <a:srgbClr val="002060">
                  <a:alpha val="2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Arrow: Chevron 256">
                <a:extLst>
                  <a:ext uri="{FF2B5EF4-FFF2-40B4-BE49-F238E27FC236}">
                    <a16:creationId xmlns:a16="http://schemas.microsoft.com/office/drawing/2014/main" id="{AD0E8938-23AA-34F8-427D-D801BC4B9B85}"/>
                  </a:ext>
                </a:extLst>
              </p:cNvPr>
              <p:cNvSpPr/>
              <p:nvPr/>
            </p:nvSpPr>
            <p:spPr>
              <a:xfrm rot="5400000">
                <a:off x="5364162" y="4773084"/>
                <a:ext cx="304800" cy="781050"/>
              </a:xfrm>
              <a:prstGeom prst="chevron">
                <a:avLst>
                  <a:gd name="adj" fmla="val 68750"/>
                </a:avLst>
              </a:prstGeom>
              <a:solidFill>
                <a:srgbClr val="00206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Arrow: Chevron 257">
                <a:extLst>
                  <a:ext uri="{FF2B5EF4-FFF2-40B4-BE49-F238E27FC236}">
                    <a16:creationId xmlns:a16="http://schemas.microsoft.com/office/drawing/2014/main" id="{C374B8C8-35B9-B766-213F-FC2DB90ECA12}"/>
                  </a:ext>
                </a:extLst>
              </p:cNvPr>
              <p:cNvSpPr/>
              <p:nvPr/>
            </p:nvSpPr>
            <p:spPr>
              <a:xfrm rot="5400000">
                <a:off x="5364162" y="4914900"/>
                <a:ext cx="304800" cy="781050"/>
              </a:xfrm>
              <a:prstGeom prst="chevron">
                <a:avLst>
                  <a:gd name="adj" fmla="val 68750"/>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50" name="Group 249">
              <a:extLst>
                <a:ext uri="{FF2B5EF4-FFF2-40B4-BE49-F238E27FC236}">
                  <a16:creationId xmlns:a16="http://schemas.microsoft.com/office/drawing/2014/main" id="{1C76983B-9D4A-53E8-76BA-64413DBA4FF3}"/>
                </a:ext>
              </a:extLst>
            </p:cNvPr>
            <p:cNvGrpSpPr/>
            <p:nvPr/>
          </p:nvGrpSpPr>
          <p:grpSpPr>
            <a:xfrm rot="10800000">
              <a:off x="6823919" y="4775376"/>
              <a:ext cx="441406" cy="730250"/>
              <a:chOff x="5126037" y="4727575"/>
              <a:chExt cx="781050" cy="730250"/>
            </a:xfrm>
            <a:effectLst>
              <a:outerShdw blurRad="50800" dist="38100" dir="2700000" algn="tl" rotWithShape="0">
                <a:prstClr val="black">
                  <a:alpha val="40000"/>
                </a:prstClr>
              </a:outerShdw>
            </a:effectLst>
          </p:grpSpPr>
          <p:sp>
            <p:nvSpPr>
              <p:cNvPr id="251" name="Arrow: Chevron 250">
                <a:extLst>
                  <a:ext uri="{FF2B5EF4-FFF2-40B4-BE49-F238E27FC236}">
                    <a16:creationId xmlns:a16="http://schemas.microsoft.com/office/drawing/2014/main" id="{68839C67-048D-C502-30C3-EAA94A86DEBB}"/>
                  </a:ext>
                </a:extLst>
              </p:cNvPr>
              <p:cNvSpPr/>
              <p:nvPr/>
            </p:nvSpPr>
            <p:spPr>
              <a:xfrm rot="5400000">
                <a:off x="5364162" y="4489450"/>
                <a:ext cx="304800" cy="781050"/>
              </a:xfrm>
              <a:prstGeom prst="chevron">
                <a:avLst>
                  <a:gd name="adj" fmla="val 68750"/>
                </a:avLst>
              </a:prstGeom>
              <a:solidFill>
                <a:srgbClr val="002060">
                  <a:alpha val="1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Arrow: Chevron 251">
                <a:extLst>
                  <a:ext uri="{FF2B5EF4-FFF2-40B4-BE49-F238E27FC236}">
                    <a16:creationId xmlns:a16="http://schemas.microsoft.com/office/drawing/2014/main" id="{8255A513-3048-CC11-6EF7-F5563901960B}"/>
                  </a:ext>
                </a:extLst>
              </p:cNvPr>
              <p:cNvSpPr/>
              <p:nvPr/>
            </p:nvSpPr>
            <p:spPr>
              <a:xfrm rot="5400000">
                <a:off x="5364162" y="4631267"/>
                <a:ext cx="304800" cy="781050"/>
              </a:xfrm>
              <a:prstGeom prst="chevron">
                <a:avLst>
                  <a:gd name="adj" fmla="val 68750"/>
                </a:avLst>
              </a:prstGeom>
              <a:solidFill>
                <a:srgbClr val="002060">
                  <a:alpha val="2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Arrow: Chevron 252">
                <a:extLst>
                  <a:ext uri="{FF2B5EF4-FFF2-40B4-BE49-F238E27FC236}">
                    <a16:creationId xmlns:a16="http://schemas.microsoft.com/office/drawing/2014/main" id="{AD76195B-E664-5FC9-BA0C-6821DFF714C7}"/>
                  </a:ext>
                </a:extLst>
              </p:cNvPr>
              <p:cNvSpPr/>
              <p:nvPr/>
            </p:nvSpPr>
            <p:spPr>
              <a:xfrm rot="5400000">
                <a:off x="5364162" y="4773084"/>
                <a:ext cx="304800" cy="781050"/>
              </a:xfrm>
              <a:prstGeom prst="chevron">
                <a:avLst>
                  <a:gd name="adj" fmla="val 68750"/>
                </a:avLst>
              </a:prstGeom>
              <a:solidFill>
                <a:srgbClr val="00206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Arrow: Chevron 253">
                <a:extLst>
                  <a:ext uri="{FF2B5EF4-FFF2-40B4-BE49-F238E27FC236}">
                    <a16:creationId xmlns:a16="http://schemas.microsoft.com/office/drawing/2014/main" id="{41C8184A-8425-29CF-B73F-3C3F4F0B8A33}"/>
                  </a:ext>
                </a:extLst>
              </p:cNvPr>
              <p:cNvSpPr/>
              <p:nvPr/>
            </p:nvSpPr>
            <p:spPr>
              <a:xfrm rot="5400000">
                <a:off x="5364162" y="4914900"/>
                <a:ext cx="304800" cy="781050"/>
              </a:xfrm>
              <a:prstGeom prst="chevron">
                <a:avLst>
                  <a:gd name="adj" fmla="val 68750"/>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59" name="Group 258">
            <a:extLst>
              <a:ext uri="{FF2B5EF4-FFF2-40B4-BE49-F238E27FC236}">
                <a16:creationId xmlns:a16="http://schemas.microsoft.com/office/drawing/2014/main" id="{5E6C8D1C-5F0E-DC1F-FEF0-6CA5447A90CF}"/>
              </a:ext>
            </a:extLst>
          </p:cNvPr>
          <p:cNvGrpSpPr/>
          <p:nvPr/>
        </p:nvGrpSpPr>
        <p:grpSpPr>
          <a:xfrm>
            <a:off x="713220" y="4749828"/>
            <a:ext cx="945431" cy="730250"/>
            <a:chOff x="6319894" y="4775376"/>
            <a:chExt cx="945431" cy="730250"/>
          </a:xfrm>
        </p:grpSpPr>
        <p:grpSp>
          <p:nvGrpSpPr>
            <p:cNvPr id="260" name="Group 259">
              <a:extLst>
                <a:ext uri="{FF2B5EF4-FFF2-40B4-BE49-F238E27FC236}">
                  <a16:creationId xmlns:a16="http://schemas.microsoft.com/office/drawing/2014/main" id="{B2A007D7-C5AE-70C3-155A-6035E42C73E1}"/>
                </a:ext>
              </a:extLst>
            </p:cNvPr>
            <p:cNvGrpSpPr/>
            <p:nvPr/>
          </p:nvGrpSpPr>
          <p:grpSpPr>
            <a:xfrm>
              <a:off x="6319894" y="4775376"/>
              <a:ext cx="441406" cy="730250"/>
              <a:chOff x="5126037" y="4727575"/>
              <a:chExt cx="781050" cy="730250"/>
            </a:xfrm>
            <a:effectLst>
              <a:outerShdw blurRad="50800" dist="38100" dir="2700000" algn="tl" rotWithShape="0">
                <a:prstClr val="black">
                  <a:alpha val="40000"/>
                </a:prstClr>
              </a:outerShdw>
            </a:effectLst>
          </p:grpSpPr>
          <p:sp>
            <p:nvSpPr>
              <p:cNvPr id="266" name="Arrow: Chevron 265">
                <a:extLst>
                  <a:ext uri="{FF2B5EF4-FFF2-40B4-BE49-F238E27FC236}">
                    <a16:creationId xmlns:a16="http://schemas.microsoft.com/office/drawing/2014/main" id="{64F08282-F805-3336-5373-17B38BACC3D2}"/>
                  </a:ext>
                </a:extLst>
              </p:cNvPr>
              <p:cNvSpPr/>
              <p:nvPr/>
            </p:nvSpPr>
            <p:spPr>
              <a:xfrm rot="5400000">
                <a:off x="5364162" y="4489450"/>
                <a:ext cx="304800" cy="781050"/>
              </a:xfrm>
              <a:prstGeom prst="chevron">
                <a:avLst>
                  <a:gd name="adj" fmla="val 68750"/>
                </a:avLst>
              </a:prstGeom>
              <a:solidFill>
                <a:srgbClr val="002060">
                  <a:alpha val="1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Arrow: Chevron 266">
                <a:extLst>
                  <a:ext uri="{FF2B5EF4-FFF2-40B4-BE49-F238E27FC236}">
                    <a16:creationId xmlns:a16="http://schemas.microsoft.com/office/drawing/2014/main" id="{87427570-5E95-DACB-CDC1-9B94322D7CA5}"/>
                  </a:ext>
                </a:extLst>
              </p:cNvPr>
              <p:cNvSpPr/>
              <p:nvPr/>
            </p:nvSpPr>
            <p:spPr>
              <a:xfrm rot="5400000">
                <a:off x="5364162" y="4631267"/>
                <a:ext cx="304800" cy="781050"/>
              </a:xfrm>
              <a:prstGeom prst="chevron">
                <a:avLst>
                  <a:gd name="adj" fmla="val 68750"/>
                </a:avLst>
              </a:prstGeom>
              <a:solidFill>
                <a:srgbClr val="002060">
                  <a:alpha val="2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Arrow: Chevron 267">
                <a:extLst>
                  <a:ext uri="{FF2B5EF4-FFF2-40B4-BE49-F238E27FC236}">
                    <a16:creationId xmlns:a16="http://schemas.microsoft.com/office/drawing/2014/main" id="{37E75ECA-4E36-6510-2CA2-E3E6F4762463}"/>
                  </a:ext>
                </a:extLst>
              </p:cNvPr>
              <p:cNvSpPr/>
              <p:nvPr/>
            </p:nvSpPr>
            <p:spPr>
              <a:xfrm rot="5400000">
                <a:off x="5364162" y="4773084"/>
                <a:ext cx="304800" cy="781050"/>
              </a:xfrm>
              <a:prstGeom prst="chevron">
                <a:avLst>
                  <a:gd name="adj" fmla="val 68750"/>
                </a:avLst>
              </a:prstGeom>
              <a:solidFill>
                <a:srgbClr val="00206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Arrow: Chevron 268">
                <a:extLst>
                  <a:ext uri="{FF2B5EF4-FFF2-40B4-BE49-F238E27FC236}">
                    <a16:creationId xmlns:a16="http://schemas.microsoft.com/office/drawing/2014/main" id="{9279FB65-82C9-E0C0-32F4-D340328255D4}"/>
                  </a:ext>
                </a:extLst>
              </p:cNvPr>
              <p:cNvSpPr/>
              <p:nvPr/>
            </p:nvSpPr>
            <p:spPr>
              <a:xfrm rot="5400000">
                <a:off x="5364162" y="4914900"/>
                <a:ext cx="304800" cy="781050"/>
              </a:xfrm>
              <a:prstGeom prst="chevron">
                <a:avLst>
                  <a:gd name="adj" fmla="val 68750"/>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61" name="Group 260">
              <a:extLst>
                <a:ext uri="{FF2B5EF4-FFF2-40B4-BE49-F238E27FC236}">
                  <a16:creationId xmlns:a16="http://schemas.microsoft.com/office/drawing/2014/main" id="{FF98E4B8-392D-1B5F-89C3-BD4CD1D723D5}"/>
                </a:ext>
              </a:extLst>
            </p:cNvPr>
            <p:cNvGrpSpPr/>
            <p:nvPr/>
          </p:nvGrpSpPr>
          <p:grpSpPr>
            <a:xfrm rot="10800000">
              <a:off x="6823919" y="4775376"/>
              <a:ext cx="441406" cy="730250"/>
              <a:chOff x="5126037" y="4727575"/>
              <a:chExt cx="781050" cy="730250"/>
            </a:xfrm>
            <a:effectLst>
              <a:outerShdw blurRad="50800" dist="38100" dir="2700000" algn="tl" rotWithShape="0">
                <a:prstClr val="black">
                  <a:alpha val="40000"/>
                </a:prstClr>
              </a:outerShdw>
            </a:effectLst>
          </p:grpSpPr>
          <p:sp>
            <p:nvSpPr>
              <p:cNvPr id="262" name="Arrow: Chevron 261">
                <a:extLst>
                  <a:ext uri="{FF2B5EF4-FFF2-40B4-BE49-F238E27FC236}">
                    <a16:creationId xmlns:a16="http://schemas.microsoft.com/office/drawing/2014/main" id="{44C5185E-81DE-7375-7181-B58DD36D3939}"/>
                  </a:ext>
                </a:extLst>
              </p:cNvPr>
              <p:cNvSpPr/>
              <p:nvPr/>
            </p:nvSpPr>
            <p:spPr>
              <a:xfrm rot="5400000">
                <a:off x="5364162" y="4489450"/>
                <a:ext cx="304800" cy="781050"/>
              </a:xfrm>
              <a:prstGeom prst="chevron">
                <a:avLst>
                  <a:gd name="adj" fmla="val 68750"/>
                </a:avLst>
              </a:prstGeom>
              <a:solidFill>
                <a:srgbClr val="002060">
                  <a:alpha val="1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Arrow: Chevron 262">
                <a:extLst>
                  <a:ext uri="{FF2B5EF4-FFF2-40B4-BE49-F238E27FC236}">
                    <a16:creationId xmlns:a16="http://schemas.microsoft.com/office/drawing/2014/main" id="{02666D7D-BF4A-408A-9B31-63C3D0627D51}"/>
                  </a:ext>
                </a:extLst>
              </p:cNvPr>
              <p:cNvSpPr/>
              <p:nvPr/>
            </p:nvSpPr>
            <p:spPr>
              <a:xfrm rot="5400000">
                <a:off x="5364162" y="4631267"/>
                <a:ext cx="304800" cy="781050"/>
              </a:xfrm>
              <a:prstGeom prst="chevron">
                <a:avLst>
                  <a:gd name="adj" fmla="val 68750"/>
                </a:avLst>
              </a:prstGeom>
              <a:solidFill>
                <a:srgbClr val="002060">
                  <a:alpha val="2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Arrow: Chevron 263">
                <a:extLst>
                  <a:ext uri="{FF2B5EF4-FFF2-40B4-BE49-F238E27FC236}">
                    <a16:creationId xmlns:a16="http://schemas.microsoft.com/office/drawing/2014/main" id="{D4DD6B9B-F036-ED7E-4090-A9DC696D2037}"/>
                  </a:ext>
                </a:extLst>
              </p:cNvPr>
              <p:cNvSpPr/>
              <p:nvPr/>
            </p:nvSpPr>
            <p:spPr>
              <a:xfrm rot="5400000">
                <a:off x="5364162" y="4773084"/>
                <a:ext cx="304800" cy="781050"/>
              </a:xfrm>
              <a:prstGeom prst="chevron">
                <a:avLst>
                  <a:gd name="adj" fmla="val 68750"/>
                </a:avLst>
              </a:prstGeom>
              <a:solidFill>
                <a:srgbClr val="00206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Arrow: Chevron 264">
                <a:extLst>
                  <a:ext uri="{FF2B5EF4-FFF2-40B4-BE49-F238E27FC236}">
                    <a16:creationId xmlns:a16="http://schemas.microsoft.com/office/drawing/2014/main" id="{20E7C930-2A7E-5307-679C-0965B69AB6EF}"/>
                  </a:ext>
                </a:extLst>
              </p:cNvPr>
              <p:cNvSpPr/>
              <p:nvPr/>
            </p:nvSpPr>
            <p:spPr>
              <a:xfrm rot="5400000">
                <a:off x="5364162" y="4914900"/>
                <a:ext cx="304800" cy="781050"/>
              </a:xfrm>
              <a:prstGeom prst="chevron">
                <a:avLst>
                  <a:gd name="adj" fmla="val 68750"/>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78" name="Group 277">
            <a:extLst>
              <a:ext uri="{FF2B5EF4-FFF2-40B4-BE49-F238E27FC236}">
                <a16:creationId xmlns:a16="http://schemas.microsoft.com/office/drawing/2014/main" id="{13F71858-7FC7-5F3A-BC6F-7E0827023A27}"/>
              </a:ext>
            </a:extLst>
          </p:cNvPr>
          <p:cNvGrpSpPr/>
          <p:nvPr/>
        </p:nvGrpSpPr>
        <p:grpSpPr>
          <a:xfrm>
            <a:off x="9700949" y="5949027"/>
            <a:ext cx="1161592" cy="292735"/>
            <a:chOff x="9700949" y="5949027"/>
            <a:chExt cx="1161592" cy="292735"/>
          </a:xfrm>
        </p:grpSpPr>
        <p:sp>
          <p:nvSpPr>
            <p:cNvPr id="271" name="Arrow: Chevron 270">
              <a:extLst>
                <a:ext uri="{FF2B5EF4-FFF2-40B4-BE49-F238E27FC236}">
                  <a16:creationId xmlns:a16="http://schemas.microsoft.com/office/drawing/2014/main" id="{B7EA89EA-32B8-AEC5-9A53-581972F8308B}"/>
                </a:ext>
              </a:extLst>
            </p:cNvPr>
            <p:cNvSpPr/>
            <p:nvPr/>
          </p:nvSpPr>
          <p:spPr>
            <a:xfrm rot="21313028">
              <a:off x="10468550" y="5964902"/>
              <a:ext cx="198120" cy="251460"/>
            </a:xfrm>
            <a:prstGeom prst="chevron">
              <a:avLst/>
            </a:prstGeom>
            <a:solidFill>
              <a:schemeClr val="bg1">
                <a:alpha val="5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Arrow: Chevron 272">
              <a:extLst>
                <a:ext uri="{FF2B5EF4-FFF2-40B4-BE49-F238E27FC236}">
                  <a16:creationId xmlns:a16="http://schemas.microsoft.com/office/drawing/2014/main" id="{40B69695-A58F-3CFC-1360-881B04F80CB0}"/>
                </a:ext>
              </a:extLst>
            </p:cNvPr>
            <p:cNvSpPr/>
            <p:nvPr/>
          </p:nvSpPr>
          <p:spPr>
            <a:xfrm rot="21313028">
              <a:off x="10259981" y="5974427"/>
              <a:ext cx="198120" cy="251460"/>
            </a:xfrm>
            <a:prstGeom prst="chevron">
              <a:avLst/>
            </a:prstGeom>
            <a:solidFill>
              <a:schemeClr val="bg1">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Arrow: Chevron 273">
              <a:extLst>
                <a:ext uri="{FF2B5EF4-FFF2-40B4-BE49-F238E27FC236}">
                  <a16:creationId xmlns:a16="http://schemas.microsoft.com/office/drawing/2014/main" id="{9A0F5978-F573-1E4B-2FED-D4671177BE8D}"/>
                </a:ext>
              </a:extLst>
            </p:cNvPr>
            <p:cNvSpPr/>
            <p:nvPr/>
          </p:nvSpPr>
          <p:spPr>
            <a:xfrm rot="21313028">
              <a:off x="10073637" y="5974427"/>
              <a:ext cx="198120" cy="251460"/>
            </a:xfrm>
            <a:prstGeom prst="chevron">
              <a:avLst/>
            </a:prstGeom>
            <a:solidFill>
              <a:schemeClr val="bg1">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Arrow: Chevron 274">
              <a:extLst>
                <a:ext uri="{FF2B5EF4-FFF2-40B4-BE49-F238E27FC236}">
                  <a16:creationId xmlns:a16="http://schemas.microsoft.com/office/drawing/2014/main" id="{A584828C-B6BC-8A0E-7BBB-0F5B26DA3C0F}"/>
                </a:ext>
              </a:extLst>
            </p:cNvPr>
            <p:cNvSpPr/>
            <p:nvPr/>
          </p:nvSpPr>
          <p:spPr>
            <a:xfrm rot="21313028">
              <a:off x="9887293" y="5987127"/>
              <a:ext cx="198120" cy="251460"/>
            </a:xfrm>
            <a:prstGeom prst="chevron">
              <a:avLst/>
            </a:prstGeom>
            <a:solidFill>
              <a:schemeClr val="bg1">
                <a:alpha val="2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Arrow: Chevron 275">
              <a:extLst>
                <a:ext uri="{FF2B5EF4-FFF2-40B4-BE49-F238E27FC236}">
                  <a16:creationId xmlns:a16="http://schemas.microsoft.com/office/drawing/2014/main" id="{C56435F9-EDDE-444C-BE7B-CEC798FF52A4}"/>
                </a:ext>
              </a:extLst>
            </p:cNvPr>
            <p:cNvSpPr/>
            <p:nvPr/>
          </p:nvSpPr>
          <p:spPr>
            <a:xfrm rot="21313028">
              <a:off x="9700949" y="5990302"/>
              <a:ext cx="198120" cy="251460"/>
            </a:xfrm>
            <a:prstGeom prst="chevron">
              <a:avLst/>
            </a:prstGeom>
            <a:solidFill>
              <a:schemeClr val="bg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Arrow: Chevron 276">
              <a:extLst>
                <a:ext uri="{FF2B5EF4-FFF2-40B4-BE49-F238E27FC236}">
                  <a16:creationId xmlns:a16="http://schemas.microsoft.com/office/drawing/2014/main" id="{C5712EA5-2ACE-A12F-10A3-D9323121668B}"/>
                </a:ext>
              </a:extLst>
            </p:cNvPr>
            <p:cNvSpPr/>
            <p:nvPr/>
          </p:nvSpPr>
          <p:spPr>
            <a:xfrm rot="21313028">
              <a:off x="10664421" y="5949027"/>
              <a:ext cx="198120" cy="251460"/>
            </a:xfrm>
            <a:prstGeom prst="chevron">
              <a:avLst/>
            </a:prstGeom>
            <a:solidFill>
              <a:schemeClr val="bg1">
                <a:alpha val="6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80" name="Arrow: Chevron 279">
            <a:extLst>
              <a:ext uri="{FF2B5EF4-FFF2-40B4-BE49-F238E27FC236}">
                <a16:creationId xmlns:a16="http://schemas.microsoft.com/office/drawing/2014/main" id="{476A533D-0395-C6C7-E94D-FE99C3A11B9D}"/>
              </a:ext>
            </a:extLst>
          </p:cNvPr>
          <p:cNvSpPr/>
          <p:nvPr/>
        </p:nvSpPr>
        <p:spPr>
          <a:xfrm rot="21576517">
            <a:off x="1980786" y="6020056"/>
            <a:ext cx="198120" cy="251460"/>
          </a:xfrm>
          <a:prstGeom prst="chevron">
            <a:avLst/>
          </a:prstGeom>
          <a:solidFill>
            <a:schemeClr val="bg1">
              <a:alpha val="5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Arrow: Chevron 280">
            <a:extLst>
              <a:ext uri="{FF2B5EF4-FFF2-40B4-BE49-F238E27FC236}">
                <a16:creationId xmlns:a16="http://schemas.microsoft.com/office/drawing/2014/main" id="{BB8E104E-D73B-0D25-9B96-B398E42162A7}"/>
              </a:ext>
            </a:extLst>
          </p:cNvPr>
          <p:cNvSpPr/>
          <p:nvPr/>
        </p:nvSpPr>
        <p:spPr>
          <a:xfrm rot="21576517">
            <a:off x="1772100" y="6013583"/>
            <a:ext cx="198120" cy="251460"/>
          </a:xfrm>
          <a:prstGeom prst="chevron">
            <a:avLst/>
          </a:prstGeom>
          <a:solidFill>
            <a:schemeClr val="bg1">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Arrow: Chevron 281">
            <a:extLst>
              <a:ext uri="{FF2B5EF4-FFF2-40B4-BE49-F238E27FC236}">
                <a16:creationId xmlns:a16="http://schemas.microsoft.com/office/drawing/2014/main" id="{C83905AF-D11A-5CB9-8BE0-7A26E89A105D}"/>
              </a:ext>
            </a:extLst>
          </p:cNvPr>
          <p:cNvSpPr/>
          <p:nvPr/>
        </p:nvSpPr>
        <p:spPr>
          <a:xfrm rot="21576517">
            <a:off x="1586303" y="5999314"/>
            <a:ext cx="198120" cy="251460"/>
          </a:xfrm>
          <a:prstGeom prst="chevron">
            <a:avLst/>
          </a:prstGeom>
          <a:solidFill>
            <a:schemeClr val="bg1">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Arrow: Chevron 282">
            <a:extLst>
              <a:ext uri="{FF2B5EF4-FFF2-40B4-BE49-F238E27FC236}">
                <a16:creationId xmlns:a16="http://schemas.microsoft.com/office/drawing/2014/main" id="{B44477D8-8FBE-C72F-6E47-25F9CB48A8FB}"/>
              </a:ext>
            </a:extLst>
          </p:cNvPr>
          <p:cNvSpPr/>
          <p:nvPr/>
        </p:nvSpPr>
        <p:spPr>
          <a:xfrm rot="21576517">
            <a:off x="1399534" y="5997708"/>
            <a:ext cx="198120" cy="251460"/>
          </a:xfrm>
          <a:prstGeom prst="chevron">
            <a:avLst/>
          </a:prstGeom>
          <a:solidFill>
            <a:schemeClr val="bg1">
              <a:alpha val="2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Arrow: Chevron 283">
            <a:extLst>
              <a:ext uri="{FF2B5EF4-FFF2-40B4-BE49-F238E27FC236}">
                <a16:creationId xmlns:a16="http://schemas.microsoft.com/office/drawing/2014/main" id="{2B6FB483-87D3-0879-6F00-2FA6637C5AD4}"/>
              </a:ext>
            </a:extLst>
          </p:cNvPr>
          <p:cNvSpPr/>
          <p:nvPr/>
        </p:nvSpPr>
        <p:spPr>
          <a:xfrm rot="21576517">
            <a:off x="1213494" y="5986605"/>
            <a:ext cx="198120" cy="251460"/>
          </a:xfrm>
          <a:prstGeom prst="chevron">
            <a:avLst/>
          </a:prstGeom>
          <a:solidFill>
            <a:schemeClr val="bg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Arrow: Chevron 284">
            <a:extLst>
              <a:ext uri="{FF2B5EF4-FFF2-40B4-BE49-F238E27FC236}">
                <a16:creationId xmlns:a16="http://schemas.microsoft.com/office/drawing/2014/main" id="{29579AD2-B67A-E894-4A08-F8F1B1507C74}"/>
              </a:ext>
            </a:extLst>
          </p:cNvPr>
          <p:cNvSpPr/>
          <p:nvPr/>
        </p:nvSpPr>
        <p:spPr>
          <a:xfrm rot="21576517">
            <a:off x="2177298" y="6019226"/>
            <a:ext cx="198120" cy="251460"/>
          </a:xfrm>
          <a:prstGeom prst="chevron">
            <a:avLst/>
          </a:prstGeom>
          <a:solidFill>
            <a:schemeClr val="bg1">
              <a:alpha val="6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1D9945C0-3501-7F75-EFEE-44B4C58D852F}"/>
              </a:ext>
            </a:extLst>
          </p:cNvPr>
          <p:cNvSpPr/>
          <p:nvPr/>
        </p:nvSpPr>
        <p:spPr>
          <a:xfrm>
            <a:off x="5936433" y="1544647"/>
            <a:ext cx="1233295" cy="1018894"/>
          </a:xfrm>
          <a:prstGeom prst="rect">
            <a:avLst/>
          </a:prstGeom>
          <a:gradFill flip="none" rotWithShape="1">
            <a:gsLst>
              <a:gs pos="72000">
                <a:schemeClr val="accent1">
                  <a:lumMod val="5000"/>
                  <a:lumOff val="95000"/>
                  <a:alpha val="59000"/>
                </a:schemeClr>
              </a:gs>
              <a:gs pos="20000">
                <a:schemeClr val="accent5">
                  <a:lumMod val="20000"/>
                  <a:lumOff val="80000"/>
                </a:schemeClr>
              </a:gs>
              <a:gs pos="0">
                <a:schemeClr val="accent5">
                  <a:lumMod val="5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2CDE246-DA0F-352B-81E0-4DE79BCB3341}"/>
              </a:ext>
            </a:extLst>
          </p:cNvPr>
          <p:cNvSpPr txBox="1"/>
          <p:nvPr/>
        </p:nvSpPr>
        <p:spPr>
          <a:xfrm>
            <a:off x="6121292" y="1610137"/>
            <a:ext cx="1034285" cy="654025"/>
          </a:xfrm>
          <a:prstGeom prst="rect">
            <a:avLst/>
          </a:prstGeom>
          <a:noFill/>
        </p:spPr>
        <p:txBody>
          <a:bodyPr wrap="square" lIns="91440" tIns="0" rIns="0" bIns="0" rtlCol="0">
            <a:spAutoFit/>
          </a:bodyPr>
          <a:lstStyle/>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a:ln>
                  <a:noFill/>
                </a:ln>
                <a:solidFill>
                  <a:prstClr val="black"/>
                </a:solidFill>
                <a:effectLst/>
                <a:uLnTx/>
                <a:uFillTx/>
                <a:latin typeface="Calibri" panose="020F0502020204030204"/>
                <a:ea typeface="+mn-ea"/>
                <a:cs typeface="+mn-cs"/>
              </a:rPr>
              <a:t>S&amp;T transition timelines</a:t>
            </a: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a:ln>
                  <a:noFill/>
                </a:ln>
                <a:solidFill>
                  <a:prstClr val="black"/>
                </a:solidFill>
                <a:effectLst/>
                <a:uLnTx/>
                <a:uFillTx/>
                <a:latin typeface="Calibri" panose="020F0502020204030204"/>
                <a:ea typeface="+mn-ea"/>
                <a:cs typeface="+mn-cs"/>
              </a:rPr>
              <a:t>Technology Acceleration Opportunities</a:t>
            </a:r>
          </a:p>
        </p:txBody>
      </p:sp>
      <p:sp>
        <p:nvSpPr>
          <p:cNvPr id="10" name="Trapezoid 9">
            <a:extLst>
              <a:ext uri="{FF2B5EF4-FFF2-40B4-BE49-F238E27FC236}">
                <a16:creationId xmlns:a16="http://schemas.microsoft.com/office/drawing/2014/main" id="{77187CC6-8D99-FDB5-328A-C452E994A96F}"/>
              </a:ext>
            </a:extLst>
          </p:cNvPr>
          <p:cNvSpPr/>
          <p:nvPr/>
        </p:nvSpPr>
        <p:spPr>
          <a:xfrm rot="16200000">
            <a:off x="5353417" y="1982957"/>
            <a:ext cx="1036365" cy="124799"/>
          </a:xfrm>
          <a:prstGeom prst="trapezoid">
            <a:avLst>
              <a:gd name="adj" fmla="val 153938"/>
            </a:avLst>
          </a:prstGeom>
          <a:gradFill flip="none" rotWithShape="1">
            <a:gsLst>
              <a:gs pos="97000">
                <a:schemeClr val="accent1">
                  <a:lumMod val="5000"/>
                  <a:lumOff val="95000"/>
                  <a:alpha val="59000"/>
                </a:schemeClr>
              </a:gs>
              <a:gs pos="44000">
                <a:schemeClr val="accent5">
                  <a:lumMod val="60000"/>
                  <a:lumOff val="40000"/>
                </a:schemeClr>
              </a:gs>
              <a:gs pos="0">
                <a:schemeClr val="accent5">
                  <a:lumMod val="5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0AC28AD-BAFA-8B90-121E-AE8F414D9764}"/>
              </a:ext>
            </a:extLst>
          </p:cNvPr>
          <p:cNvSpPr txBox="1"/>
          <p:nvPr/>
        </p:nvSpPr>
        <p:spPr>
          <a:xfrm>
            <a:off x="6196672" y="3206055"/>
            <a:ext cx="524949" cy="100990"/>
          </a:xfrm>
          <a:prstGeom prst="rect">
            <a:avLst/>
          </a:prstGeom>
          <a:noFill/>
        </p:spPr>
        <p:txBody>
          <a:bodyPr wrap="square" lIns="0" tIns="0" rIns="0" bIns="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800">
                <a:solidFill>
                  <a:prstClr val="black"/>
                </a:solidFill>
                <a:latin typeface="Calibri" panose="020F0502020204030204"/>
              </a:rPr>
              <a:t>Output(s)</a:t>
            </a:r>
            <a:endParaRPr kumimoji="0" lang="en-US"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8C34C7C-3317-4343-46FC-E8554A86AEE8}"/>
              </a:ext>
            </a:extLst>
          </p:cNvPr>
          <p:cNvPicPr>
            <a:picLocks noChangeAspect="1"/>
          </p:cNvPicPr>
          <p:nvPr/>
        </p:nvPicPr>
        <p:blipFill>
          <a:blip r:embed="rId14" cstate="print">
            <a:alphaModFix amt="14000"/>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2332339" y="1330231"/>
            <a:ext cx="5026016" cy="4981500"/>
          </a:xfrm>
          <a:prstGeom prst="rect">
            <a:avLst/>
          </a:prstGeom>
          <a:ln w="28575">
            <a:solidFill>
              <a:srgbClr val="002060"/>
            </a:solidFill>
          </a:ln>
        </p:spPr>
      </p:pic>
      <p:pic>
        <p:nvPicPr>
          <p:cNvPr id="18" name="Picture 17">
            <a:extLst>
              <a:ext uri="{FF2B5EF4-FFF2-40B4-BE49-F238E27FC236}">
                <a16:creationId xmlns:a16="http://schemas.microsoft.com/office/drawing/2014/main" id="{EAC2D5E0-1173-7007-4A0A-D86DF08D6455}"/>
              </a:ext>
            </a:extLst>
          </p:cNvPr>
          <p:cNvPicPr>
            <a:picLocks noChangeAspect="1"/>
          </p:cNvPicPr>
          <p:nvPr/>
        </p:nvPicPr>
        <p:blipFill>
          <a:blip r:embed="rId16"/>
          <a:stretch>
            <a:fillRect/>
          </a:stretch>
        </p:blipFill>
        <p:spPr>
          <a:xfrm>
            <a:off x="2739903" y="5916855"/>
            <a:ext cx="418367" cy="372942"/>
          </a:xfrm>
          <a:prstGeom prst="rect">
            <a:avLst/>
          </a:prstGeom>
        </p:spPr>
      </p:pic>
      <p:pic>
        <p:nvPicPr>
          <p:cNvPr id="12" name="Picture 11">
            <a:extLst>
              <a:ext uri="{FF2B5EF4-FFF2-40B4-BE49-F238E27FC236}">
                <a16:creationId xmlns:a16="http://schemas.microsoft.com/office/drawing/2014/main" id="{D928E136-D687-F6D9-36D2-32E5DD6646B2}"/>
              </a:ext>
            </a:extLst>
          </p:cNvPr>
          <p:cNvPicPr>
            <a:picLocks noChangeAspect="1"/>
          </p:cNvPicPr>
          <p:nvPr/>
        </p:nvPicPr>
        <p:blipFill>
          <a:blip r:embed="rId17"/>
          <a:stretch>
            <a:fillRect/>
          </a:stretch>
        </p:blipFill>
        <p:spPr>
          <a:xfrm>
            <a:off x="4798047" y="1359522"/>
            <a:ext cx="519455" cy="519455"/>
          </a:xfrm>
          <a:prstGeom prst="rect">
            <a:avLst/>
          </a:prstGeom>
        </p:spPr>
      </p:pic>
      <p:sp>
        <p:nvSpPr>
          <p:cNvPr id="136" name="Title 1">
            <a:extLst>
              <a:ext uri="{FF2B5EF4-FFF2-40B4-BE49-F238E27FC236}">
                <a16:creationId xmlns:a16="http://schemas.microsoft.com/office/drawing/2014/main" id="{9CAFEE16-E1CF-44DE-A7B8-C8D6C2E51253}"/>
              </a:ext>
            </a:extLst>
          </p:cNvPr>
          <p:cNvSpPr>
            <a:spLocks noGrp="1"/>
          </p:cNvSpPr>
          <p:nvPr>
            <p:ph type="title"/>
          </p:nvPr>
        </p:nvSpPr>
        <p:spPr>
          <a:xfrm>
            <a:off x="1352551" y="384139"/>
            <a:ext cx="10629899" cy="677002"/>
          </a:xfrm>
        </p:spPr>
        <p:txBody>
          <a:bodyPr>
            <a:normAutofit fontScale="90000"/>
          </a:bodyPr>
          <a:lstStyle/>
          <a:p>
            <a:r>
              <a:rPr lang="en-US" sz="3428" dirty="0"/>
              <a:t>Capability Portfolio Management</a:t>
            </a:r>
            <a:br>
              <a:rPr lang="en-US" sz="3428" dirty="0"/>
            </a:br>
            <a:r>
              <a:rPr lang="en-US" sz="1200" dirty="0"/>
              <a:t>*Chart NOT updated to reflect latest policy/guidance</a:t>
            </a:r>
            <a:endParaRPr lang="en-US" sz="3428" dirty="0"/>
          </a:p>
        </p:txBody>
      </p:sp>
      <p:pic>
        <p:nvPicPr>
          <p:cNvPr id="139" name="Picture 138">
            <a:extLst>
              <a:ext uri="{FF2B5EF4-FFF2-40B4-BE49-F238E27FC236}">
                <a16:creationId xmlns:a16="http://schemas.microsoft.com/office/drawing/2014/main" id="{DCF274CD-C133-415E-A564-98056E355743}"/>
              </a:ext>
            </a:extLst>
          </p:cNvPr>
          <p:cNvPicPr>
            <a:picLocks noChangeAspect="1"/>
          </p:cNvPicPr>
          <p:nvPr/>
        </p:nvPicPr>
        <p:blipFill>
          <a:blip r:embed="rId18"/>
          <a:stretch>
            <a:fillRect/>
          </a:stretch>
        </p:blipFill>
        <p:spPr>
          <a:xfrm>
            <a:off x="8211852" y="1309877"/>
            <a:ext cx="3336600" cy="4314358"/>
          </a:xfrm>
          <a:prstGeom prst="rect">
            <a:avLst/>
          </a:prstGeom>
        </p:spPr>
      </p:pic>
      <p:sp>
        <p:nvSpPr>
          <p:cNvPr id="142" name="TextBox 141">
            <a:extLst>
              <a:ext uri="{FF2B5EF4-FFF2-40B4-BE49-F238E27FC236}">
                <a16:creationId xmlns:a16="http://schemas.microsoft.com/office/drawing/2014/main" id="{CDF11CBC-C048-401C-A778-116769CC4703}"/>
              </a:ext>
            </a:extLst>
          </p:cNvPr>
          <p:cNvSpPr txBox="1"/>
          <p:nvPr/>
        </p:nvSpPr>
        <p:spPr>
          <a:xfrm>
            <a:off x="8349619" y="2566762"/>
            <a:ext cx="3112190" cy="2308324"/>
          </a:xfrm>
          <a:prstGeom prst="rect">
            <a:avLst/>
          </a:prstGeom>
          <a:solidFill>
            <a:schemeClr val="tx1"/>
          </a:solidFill>
        </p:spPr>
        <p:txBody>
          <a:bodyPr wrap="square">
            <a:spAutoFit/>
          </a:bodyPr>
          <a:lstStyle/>
          <a:p>
            <a:r>
              <a:rPr lang="en-US" dirty="0">
                <a:solidFill>
                  <a:schemeClr val="bg1"/>
                </a:solidFill>
              </a:rPr>
              <a:t>“the Warfighting Acquisition University (</a:t>
            </a:r>
            <a:r>
              <a:rPr lang="en-US">
                <a:solidFill>
                  <a:schemeClr val="bg1"/>
                </a:solidFill>
              </a:rPr>
              <a:t>WAU)… </a:t>
            </a:r>
            <a:r>
              <a:rPr lang="en-US" dirty="0">
                <a:solidFill>
                  <a:schemeClr val="bg1"/>
                </a:solidFill>
              </a:rPr>
              <a:t>institutionalize a modernized training methodology that emphasizes immersive, scenario-based experiential learning focused on portfolio management competencies.”</a:t>
            </a:r>
          </a:p>
        </p:txBody>
      </p:sp>
    </p:spTree>
    <p:extLst>
      <p:ext uri="{BB962C8B-B14F-4D97-AF65-F5344CB8AC3E}">
        <p14:creationId xmlns:p14="http://schemas.microsoft.com/office/powerpoint/2010/main" val="6842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433AAB46-7DB9-4631-BA40-73E0D1C843BC}"/>
              </a:ext>
            </a:extLst>
          </p:cNvPr>
          <p:cNvSpPr>
            <a:spLocks noGrp="1"/>
          </p:cNvSpPr>
          <p:nvPr>
            <p:ph type="title"/>
          </p:nvPr>
        </p:nvSpPr>
        <p:spPr>
          <a:xfrm>
            <a:off x="1352552" y="266278"/>
            <a:ext cx="10250444" cy="677002"/>
          </a:xfrm>
        </p:spPr>
        <p:txBody>
          <a:bodyPr/>
          <a:lstStyle/>
          <a:p>
            <a:r>
              <a:rPr lang="en-US" dirty="0"/>
              <a:t>Capabilities Based Acquisition Reference Architecture</a:t>
            </a:r>
            <a:endParaRPr lang="en-US" dirty="0">
              <a:ln>
                <a:solidFill>
                  <a:schemeClr val="accent4">
                    <a:lumMod val="20000"/>
                    <a:lumOff val="80000"/>
                  </a:schemeClr>
                </a:solidFill>
              </a:ln>
              <a:solidFill>
                <a:srgbClr val="FF6600"/>
              </a:solidFill>
              <a:effectLst>
                <a:glow rad="228600">
                  <a:schemeClr val="accent2">
                    <a:satMod val="175000"/>
                    <a:alpha val="40000"/>
                  </a:schemeClr>
                </a:glow>
              </a:effectLst>
            </a:endParaRPr>
          </a:p>
        </p:txBody>
      </p:sp>
      <p:pic>
        <p:nvPicPr>
          <p:cNvPr id="195" name="Picture 194">
            <a:extLst>
              <a:ext uri="{FF2B5EF4-FFF2-40B4-BE49-F238E27FC236}">
                <a16:creationId xmlns:a16="http://schemas.microsoft.com/office/drawing/2014/main" id="{8672E069-0D49-35CE-DBAC-68E5BAB295BA}"/>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2520952"/>
            <a:ext cx="12192000" cy="3592701"/>
          </a:xfrm>
          <a:prstGeom prst="rect">
            <a:avLst/>
          </a:prstGeom>
        </p:spPr>
      </p:pic>
      <p:sp>
        <p:nvSpPr>
          <p:cNvPr id="11" name="Rectangle 10">
            <a:extLst>
              <a:ext uri="{FF2B5EF4-FFF2-40B4-BE49-F238E27FC236}">
                <a16:creationId xmlns:a16="http://schemas.microsoft.com/office/drawing/2014/main" id="{08D92A64-92B7-8061-21BE-2041A8D00AD5}"/>
              </a:ext>
            </a:extLst>
          </p:cNvPr>
          <p:cNvSpPr/>
          <p:nvPr/>
        </p:nvSpPr>
        <p:spPr>
          <a:xfrm>
            <a:off x="138258" y="1381027"/>
            <a:ext cx="3733014" cy="1036949"/>
          </a:xfrm>
          <a:prstGeom prst="rect">
            <a:avLst/>
          </a:prstGeom>
          <a:solidFill>
            <a:schemeClr val="accent6">
              <a:lumMod val="50000"/>
            </a:schemeClr>
          </a:solidFill>
          <a:ln w="9525">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C0771FA-25A1-CD80-3D67-ED73757040DD}"/>
              </a:ext>
            </a:extLst>
          </p:cNvPr>
          <p:cNvSpPr txBox="1"/>
          <p:nvPr/>
        </p:nvSpPr>
        <p:spPr>
          <a:xfrm>
            <a:off x="378642" y="1484003"/>
            <a:ext cx="3252247" cy="830997"/>
          </a:xfrm>
          <a:prstGeom prst="rect">
            <a:avLst/>
          </a:prstGeom>
          <a:noFill/>
        </p:spPr>
        <p:txBody>
          <a:bodyPr wrap="square" lIns="0" tIns="0" rIns="0" bIns="0" rtlCol="0" anchor="ctr" anchorCtr="0">
            <a:spAutoFit/>
          </a:bodyPr>
          <a:lstStyle/>
          <a:p>
            <a:r>
              <a:rPr lang="en-US" sz="1200" b="1" dirty="0">
                <a:solidFill>
                  <a:schemeClr val="bg1"/>
                </a:solidFill>
              </a:rPr>
              <a:t>Execute Mission Engineering</a:t>
            </a:r>
          </a:p>
          <a:p>
            <a:pPr marL="112713" indent="-112713">
              <a:buFont typeface="Arial" panose="020B0604020202020204" pitchFamily="34" charset="0"/>
              <a:buChar char="•"/>
            </a:pPr>
            <a:r>
              <a:rPr lang="en-US" sz="1000" dirty="0">
                <a:solidFill>
                  <a:schemeClr val="bg1"/>
                </a:solidFill>
              </a:rPr>
              <a:t>Use version of OUSW-RE Mission Integration’s Operation Desert SEAD example</a:t>
            </a:r>
          </a:p>
          <a:p>
            <a:pPr marL="112713" indent="-112713">
              <a:buFont typeface="Arial" panose="020B0604020202020204" pitchFamily="34" charset="0"/>
              <a:buChar char="•"/>
            </a:pPr>
            <a:r>
              <a:rPr lang="en-US" sz="1000" dirty="0">
                <a:solidFill>
                  <a:schemeClr val="bg1"/>
                </a:solidFill>
              </a:rPr>
              <a:t>Developed mission &amp; mission engineering threads and concept system definition</a:t>
            </a:r>
          </a:p>
        </p:txBody>
      </p:sp>
      <p:sp>
        <p:nvSpPr>
          <p:cNvPr id="9" name="Rectangle 8">
            <a:extLst>
              <a:ext uri="{FF2B5EF4-FFF2-40B4-BE49-F238E27FC236}">
                <a16:creationId xmlns:a16="http://schemas.microsoft.com/office/drawing/2014/main" id="{27BBD809-2F33-F157-5B09-AC27CA521CDE}"/>
              </a:ext>
            </a:extLst>
          </p:cNvPr>
          <p:cNvSpPr/>
          <p:nvPr/>
        </p:nvSpPr>
        <p:spPr>
          <a:xfrm>
            <a:off x="3984396" y="1381027"/>
            <a:ext cx="3733014" cy="1036949"/>
          </a:xfrm>
          <a:prstGeom prst="rect">
            <a:avLst/>
          </a:prstGeom>
          <a:solidFill>
            <a:schemeClr val="accent4">
              <a:lumMod val="50000"/>
            </a:schemeClr>
          </a:solidFill>
          <a:ln w="9525">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CC04B48-685D-54D7-ACBB-F16334C9AAA9}"/>
              </a:ext>
            </a:extLst>
          </p:cNvPr>
          <p:cNvSpPr txBox="1"/>
          <p:nvPr/>
        </p:nvSpPr>
        <p:spPr>
          <a:xfrm>
            <a:off x="4149365" y="1484003"/>
            <a:ext cx="3403076" cy="830997"/>
          </a:xfrm>
          <a:prstGeom prst="rect">
            <a:avLst/>
          </a:prstGeom>
          <a:noFill/>
        </p:spPr>
        <p:txBody>
          <a:bodyPr wrap="square" lIns="0" tIns="0" rIns="0" bIns="0" rtlCol="0" anchor="ctr" anchorCtr="0">
            <a:spAutoFit/>
          </a:bodyPr>
          <a:lstStyle/>
          <a:p>
            <a:r>
              <a:rPr lang="en-US" sz="1200" b="1" dirty="0">
                <a:solidFill>
                  <a:schemeClr val="bg1"/>
                </a:solidFill>
              </a:rPr>
              <a:t>Develop System Based on Mission Needs</a:t>
            </a:r>
          </a:p>
          <a:p>
            <a:pPr marL="112713" indent="-112713">
              <a:buFont typeface="Arial" panose="020B0604020202020204" pitchFamily="34" charset="0"/>
              <a:buChar char="•"/>
            </a:pPr>
            <a:r>
              <a:rPr lang="en-US" sz="1000" dirty="0">
                <a:solidFill>
                  <a:schemeClr val="bg1"/>
                </a:solidFill>
              </a:rPr>
              <a:t>Applied notional hypersonic missile deployment vehicle. MQ-99 Berserker, developed by MTSI to SEAD Mission</a:t>
            </a:r>
          </a:p>
          <a:p>
            <a:pPr marL="112713" indent="-112713">
              <a:buFont typeface="Arial" panose="020B0604020202020204" pitchFamily="34" charset="0"/>
              <a:buChar char="•"/>
            </a:pPr>
            <a:r>
              <a:rPr lang="en-US" sz="1000" dirty="0">
                <a:solidFill>
                  <a:schemeClr val="bg1"/>
                </a:solidFill>
              </a:rPr>
              <a:t>Developed subsystem with Cyber Schema attributes, internal connectivity, activities allocated</a:t>
            </a:r>
          </a:p>
        </p:txBody>
      </p:sp>
      <p:sp>
        <p:nvSpPr>
          <p:cNvPr id="8" name="Rectangle 7">
            <a:extLst>
              <a:ext uri="{FF2B5EF4-FFF2-40B4-BE49-F238E27FC236}">
                <a16:creationId xmlns:a16="http://schemas.microsoft.com/office/drawing/2014/main" id="{4C4FA190-2EE8-CC7D-A2F7-5E8F3717CD0A}"/>
              </a:ext>
            </a:extLst>
          </p:cNvPr>
          <p:cNvSpPr/>
          <p:nvPr/>
        </p:nvSpPr>
        <p:spPr>
          <a:xfrm>
            <a:off x="7830534" y="1381027"/>
            <a:ext cx="4223208" cy="1036949"/>
          </a:xfrm>
          <a:prstGeom prst="rect">
            <a:avLst/>
          </a:prstGeom>
          <a:solidFill>
            <a:srgbClr val="002060"/>
          </a:solidFill>
          <a:ln w="9525">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9E0BAF1-3664-FCD9-CE21-84A42F830103}"/>
              </a:ext>
            </a:extLst>
          </p:cNvPr>
          <p:cNvSpPr txBox="1"/>
          <p:nvPr/>
        </p:nvSpPr>
        <p:spPr>
          <a:xfrm>
            <a:off x="7929516" y="1422448"/>
            <a:ext cx="4025245" cy="954107"/>
          </a:xfrm>
          <a:prstGeom prst="rect">
            <a:avLst/>
          </a:prstGeom>
          <a:noFill/>
        </p:spPr>
        <p:txBody>
          <a:bodyPr wrap="square" lIns="0" tIns="0" rIns="0" bIns="0" rtlCol="0" anchor="ctr" anchorCtr="0">
            <a:spAutoFit/>
          </a:bodyPr>
          <a:lstStyle/>
          <a:p>
            <a:r>
              <a:rPr lang="en-US" sz="1200" b="1" dirty="0">
                <a:solidFill>
                  <a:schemeClr val="bg1"/>
                </a:solidFill>
              </a:rPr>
              <a:t>Perform Mission Based Test Design</a:t>
            </a:r>
          </a:p>
          <a:p>
            <a:pPr marL="112713" indent="-112713">
              <a:buFont typeface="Arial" panose="020B0604020202020204" pitchFamily="34" charset="0"/>
              <a:buChar char="•"/>
            </a:pPr>
            <a:r>
              <a:rPr lang="en-US" sz="1000" dirty="0">
                <a:solidFill>
                  <a:schemeClr val="bg1"/>
                </a:solidFill>
              </a:rPr>
              <a:t>Selected vignette, “Employ Fires,” and built test case, configuration, DOE to evaluate Measures of Effectiveness</a:t>
            </a:r>
          </a:p>
          <a:p>
            <a:pPr marL="112713" indent="-112713">
              <a:buFont typeface="Arial" panose="020B0604020202020204" pitchFamily="34" charset="0"/>
              <a:buChar char="•"/>
            </a:pPr>
            <a:r>
              <a:rPr lang="en-US" sz="1000" dirty="0">
                <a:solidFill>
                  <a:schemeClr val="bg1"/>
                </a:solidFill>
              </a:rPr>
              <a:t>Define evaluation criteria, data collection, validation constraints, logging</a:t>
            </a:r>
          </a:p>
          <a:p>
            <a:pPr marL="112713" indent="-112713">
              <a:buFont typeface="Arial" panose="020B0604020202020204" pitchFamily="34" charset="0"/>
              <a:buChar char="•"/>
            </a:pPr>
            <a:r>
              <a:rPr lang="en-US" sz="1000" dirty="0">
                <a:solidFill>
                  <a:schemeClr val="bg1"/>
                </a:solidFill>
              </a:rPr>
              <a:t>Used existing Test Resources Library to specialize needed test configuration components</a:t>
            </a:r>
          </a:p>
        </p:txBody>
      </p:sp>
      <p:sp>
        <p:nvSpPr>
          <p:cNvPr id="18" name="Rectangle 17">
            <a:extLst>
              <a:ext uri="{FF2B5EF4-FFF2-40B4-BE49-F238E27FC236}">
                <a16:creationId xmlns:a16="http://schemas.microsoft.com/office/drawing/2014/main" id="{8AE97DB0-458B-253B-F507-23B347F0E471}"/>
              </a:ext>
            </a:extLst>
          </p:cNvPr>
          <p:cNvSpPr/>
          <p:nvPr/>
        </p:nvSpPr>
        <p:spPr>
          <a:xfrm>
            <a:off x="5213023" y="2639505"/>
            <a:ext cx="3695307" cy="546754"/>
          </a:xfrm>
          <a:prstGeom prst="rect">
            <a:avLst/>
          </a:prstGeom>
          <a:gradFill>
            <a:gsLst>
              <a:gs pos="100000">
                <a:schemeClr val="bg1"/>
              </a:gs>
              <a:gs pos="7000">
                <a:schemeClr val="bg2"/>
              </a:gs>
            </a:gsLst>
            <a:lin ang="2700000" scaled="1"/>
          </a:gra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952815F-AEF5-98BD-6CEB-823A4DCEBA2A}"/>
              </a:ext>
            </a:extLst>
          </p:cNvPr>
          <p:cNvSpPr txBox="1"/>
          <p:nvPr/>
        </p:nvSpPr>
        <p:spPr>
          <a:xfrm>
            <a:off x="5406273" y="2682050"/>
            <a:ext cx="3308807" cy="461665"/>
          </a:xfrm>
          <a:prstGeom prst="rect">
            <a:avLst/>
          </a:prstGeom>
          <a:noFill/>
        </p:spPr>
        <p:txBody>
          <a:bodyPr wrap="square" lIns="0" tIns="0" rIns="0" bIns="0" rtlCol="0">
            <a:spAutoFit/>
          </a:bodyPr>
          <a:lstStyle/>
          <a:p>
            <a:pPr algn="ctr"/>
            <a:r>
              <a:rPr lang="en-US" sz="1500" b="1"/>
              <a:t>Capabilities Based Acquisition Reference Architecture (</a:t>
            </a:r>
            <a:r>
              <a:rPr lang="en-US" sz="1500" b="1" err="1"/>
              <a:t>CapyBARA</a:t>
            </a:r>
            <a:r>
              <a:rPr lang="en-US" sz="1500" b="1"/>
              <a:t>)</a:t>
            </a:r>
          </a:p>
        </p:txBody>
      </p:sp>
      <p:sp>
        <p:nvSpPr>
          <p:cNvPr id="19" name="Slide Number Placeholder 9">
            <a:extLst>
              <a:ext uri="{FF2B5EF4-FFF2-40B4-BE49-F238E27FC236}">
                <a16:creationId xmlns:a16="http://schemas.microsoft.com/office/drawing/2014/main" id="{30445CDF-FFE1-9D08-CCEA-EF62D25A1D44}"/>
              </a:ext>
            </a:extLst>
          </p:cNvPr>
          <p:cNvSpPr>
            <a:spLocks noGrp="1"/>
          </p:cNvSpPr>
          <p:nvPr>
            <p:ph type="sldNum" sz="quarter" idx="12"/>
          </p:nvPr>
        </p:nvSpPr>
        <p:spPr>
          <a:xfrm>
            <a:off x="10846392" y="6492875"/>
            <a:ext cx="1345608" cy="365125"/>
          </a:xfrm>
          <a:prstGeom prst="rect">
            <a:avLst/>
          </a:prstGeom>
        </p:spPr>
        <p:txBody>
          <a:bodyPr/>
          <a:lstStyle>
            <a:lvl1pPr algn="r">
              <a:defRPr sz="1100"/>
            </a:lvl1pPr>
          </a:lstStyle>
          <a:p>
            <a:fld id="{A95DF160-2252-4507-9087-606C83CDB7D9}" type="slidenum">
              <a:rPr lang="en-US" smtClean="0">
                <a:solidFill>
                  <a:srgbClr val="002060"/>
                </a:solidFill>
              </a:rPr>
              <a:pPr/>
              <a:t>7</a:t>
            </a:fld>
            <a:endParaRPr lang="en-US">
              <a:solidFill>
                <a:srgbClr val="002060"/>
              </a:solidFill>
            </a:endParaRPr>
          </a:p>
        </p:txBody>
      </p:sp>
      <p:pic>
        <p:nvPicPr>
          <p:cNvPr id="7" name="Picture 6">
            <a:extLst>
              <a:ext uri="{FF2B5EF4-FFF2-40B4-BE49-F238E27FC236}">
                <a16:creationId xmlns:a16="http://schemas.microsoft.com/office/drawing/2014/main" id="{DDFC2353-E113-04A2-39E9-B674E7240D06}"/>
              </a:ext>
            </a:extLst>
          </p:cNvPr>
          <p:cNvPicPr>
            <a:picLocks noChangeAspect="1"/>
          </p:cNvPicPr>
          <p:nvPr/>
        </p:nvPicPr>
        <p:blipFill>
          <a:blip r:embed="rId4"/>
          <a:stretch>
            <a:fillRect/>
          </a:stretch>
        </p:blipFill>
        <p:spPr>
          <a:xfrm>
            <a:off x="11030500" y="5967478"/>
            <a:ext cx="923925" cy="885825"/>
          </a:xfrm>
          <a:prstGeom prst="rect">
            <a:avLst/>
          </a:prstGeom>
        </p:spPr>
      </p:pic>
    </p:spTree>
    <p:extLst>
      <p:ext uri="{BB962C8B-B14F-4D97-AF65-F5344CB8AC3E}">
        <p14:creationId xmlns:p14="http://schemas.microsoft.com/office/powerpoint/2010/main" val="299649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0D2E-FA88-A256-F9C9-C04D73D49F6C}"/>
              </a:ext>
            </a:extLst>
          </p:cNvPr>
          <p:cNvSpPr>
            <a:spLocks noGrp="1"/>
          </p:cNvSpPr>
          <p:nvPr>
            <p:ph type="title"/>
          </p:nvPr>
        </p:nvSpPr>
        <p:spPr/>
        <p:txBody>
          <a:bodyPr/>
          <a:lstStyle/>
          <a:p>
            <a:r>
              <a:rPr lang="en-US" dirty="0"/>
              <a:t>Backups</a:t>
            </a:r>
          </a:p>
        </p:txBody>
      </p:sp>
      <p:sp>
        <p:nvSpPr>
          <p:cNvPr id="3" name="Text Placeholder 2">
            <a:extLst>
              <a:ext uri="{FF2B5EF4-FFF2-40B4-BE49-F238E27FC236}">
                <a16:creationId xmlns:a16="http://schemas.microsoft.com/office/drawing/2014/main" id="{BC6ED170-7356-CA8C-A06B-8086B6A447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CFF3CA-1A31-BB23-37F5-E352A969073C}"/>
              </a:ext>
            </a:extLst>
          </p:cNvPr>
          <p:cNvSpPr>
            <a:spLocks noGrp="1"/>
          </p:cNvSpPr>
          <p:nvPr>
            <p:ph type="sldNum" sz="quarter" idx="12"/>
          </p:nvPr>
        </p:nvSpPr>
        <p:spPr/>
        <p:txBody>
          <a:bodyPr/>
          <a:lstStyle/>
          <a:p>
            <a:fld id="{A95DF160-2252-4507-9087-606C83CDB7D9}" type="slidenum">
              <a:rPr lang="en-US" smtClean="0"/>
              <a:t>8</a:t>
            </a:fld>
            <a:endParaRPr lang="en-US"/>
          </a:p>
        </p:txBody>
      </p:sp>
    </p:spTree>
    <p:extLst>
      <p:ext uri="{BB962C8B-B14F-4D97-AF65-F5344CB8AC3E}">
        <p14:creationId xmlns:p14="http://schemas.microsoft.com/office/powerpoint/2010/main" val="3417259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832" y="390037"/>
            <a:ext cx="9144000" cy="646112"/>
          </a:xfrm>
        </p:spPr>
        <p:txBody>
          <a:bodyPr>
            <a:noAutofit/>
          </a:bodyPr>
          <a:lstStyle/>
          <a:p>
            <a:r>
              <a:rPr lang="en-US" sz="2400"/>
              <a:t>Mission Reporting Dashboard (Conceptual)</a:t>
            </a:r>
          </a:p>
        </p:txBody>
      </p:sp>
      <p:pic>
        <p:nvPicPr>
          <p:cNvPr id="3" name="Picture 2">
            <a:extLst>
              <a:ext uri="{FF2B5EF4-FFF2-40B4-BE49-F238E27FC236}">
                <a16:creationId xmlns:a16="http://schemas.microsoft.com/office/drawing/2014/main" id="{B4F35B3B-2C1A-BBF1-DBE7-A5979D2F635A}"/>
              </a:ext>
            </a:extLst>
          </p:cNvPr>
          <p:cNvPicPr>
            <a:picLocks noChangeAspect="1"/>
          </p:cNvPicPr>
          <p:nvPr/>
        </p:nvPicPr>
        <p:blipFill>
          <a:blip r:embed="rId2"/>
          <a:stretch>
            <a:fillRect/>
          </a:stretch>
        </p:blipFill>
        <p:spPr>
          <a:xfrm>
            <a:off x="1902932" y="1528826"/>
            <a:ext cx="8076337" cy="5211959"/>
          </a:xfrm>
          <a:prstGeom prst="rect">
            <a:avLst/>
          </a:prstGeom>
        </p:spPr>
      </p:pic>
    </p:spTree>
    <p:extLst>
      <p:ext uri="{BB962C8B-B14F-4D97-AF65-F5344CB8AC3E}">
        <p14:creationId xmlns:p14="http://schemas.microsoft.com/office/powerpoint/2010/main" val="3479622154"/>
      </p:ext>
    </p:extLst>
  </p:cSld>
  <p:clrMapOvr>
    <a:masterClrMapping/>
  </p:clrMapOvr>
  <p:transition spd="slow">
    <p:wipe/>
  </p:transition>
</p:sld>
</file>

<file path=ppt/theme/theme1.xml><?xml version="1.0" encoding="utf-8"?>
<a:theme xmlns:a="http://schemas.openxmlformats.org/drawingml/2006/main" name="Top Title Blue">
  <a:themeElements>
    <a:clrScheme name="JMETC DE">
      <a:dk1>
        <a:srgbClr val="111C4E"/>
      </a:dk1>
      <a:lt1>
        <a:sysClr val="window" lastClr="FFFFFF"/>
      </a:lt1>
      <a:dk2>
        <a:srgbClr val="6E88A9"/>
      </a:dk2>
      <a:lt2>
        <a:srgbClr val="E7E6E6"/>
      </a:lt2>
      <a:accent1>
        <a:srgbClr val="265CAA"/>
      </a:accent1>
      <a:accent2>
        <a:srgbClr val="E21E26"/>
      </a:accent2>
      <a:accent3>
        <a:srgbClr val="A5A5A5"/>
      </a:accent3>
      <a:accent4>
        <a:srgbClr val="F0DC60"/>
      </a:accent4>
      <a:accent5>
        <a:srgbClr val="265CAA"/>
      </a:accent5>
      <a:accent6>
        <a:srgbClr val="41763E"/>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05663fd8-d4ca-4cb7-8fa6-cbdf0cee3fc8" Revision="1" Stencil="System.MyShapes" StencilVersion="1.0"/>
</Control>
</file>

<file path=customXml/item2.xml><?xml version="1.0" encoding="utf-8"?>
<ct:contentTypeSchema xmlns:ct="http://schemas.microsoft.com/office/2006/metadata/contentType" xmlns:ma="http://schemas.microsoft.com/office/2006/metadata/properties/metaAttributes" ct:_="" ma:_="" ma:contentTypeName="Document" ma:contentTypeID="0x010100110D9A54FC0AB34B8F46652AFEF9D1A2" ma:contentTypeVersion="13" ma:contentTypeDescription="Create a new document." ma:contentTypeScope="" ma:versionID="348bce5d70189246fcc4db206ef73b0e">
  <xsd:schema xmlns:xsd="http://www.w3.org/2001/XMLSchema" xmlns:xs="http://www.w3.org/2001/XMLSchema" xmlns:p="http://schemas.microsoft.com/office/2006/metadata/properties" xmlns:ns1="http://schemas.microsoft.com/sharepoint/v3" xmlns:ns3="a8d1d100-c915-4197-a5b4-3a65cb231a8e" targetNamespace="http://schemas.microsoft.com/office/2006/metadata/properties" ma:root="true" ma:fieldsID="7057c1e9ac03454c4d10a2023f03aa18" ns1:_="" ns3:_="">
    <xsd:import namespace="http://schemas.microsoft.com/sharepoint/v3"/>
    <xsd:import namespace="a8d1d100-c915-4197-a5b4-3a65cb231a8e"/>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SystemTags" minOccurs="0"/>
                <xsd:element ref="ns3:MediaServiceGenerationTime" minOccurs="0"/>
                <xsd:element ref="ns3:MediaServiceEventHashCode" minOccurs="0"/>
                <xsd:element ref="ns3:MediaServiceBillingMetadata" minOccurs="0"/>
                <xsd:element ref="ns3:MediaServiceOCR" minOccurs="0"/>
                <xsd:element ref="ns3:MediaLengthInSeconds" minOccurs="0"/>
                <xsd:element ref="ns3:_activity"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d1d100-c915-4197-a5b4-3a65cb231a8e"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ontrol xmlns="http://schemas.microsoft.com/VisualStudio/2011/storyboarding/control">
  <Id Name="f98ce33d-162c-42cd-a291-9366dfa6a263" Revision="1" Stencil="System.MyShapes" StencilVersion="1.0"/>
</Control>
</file>

<file path=customXml/item4.xml><?xml version="1.0" encoding="utf-8"?>
<Control xmlns="http://schemas.microsoft.com/VisualStudio/2011/storyboarding/control">
  <Id Name="05663fd8-d4ca-4cb7-8fa6-cbdf0cee3fc8" Revision="1" Stencil="System.MyShapes" StencilVersion="1.0"/>
</Control>
</file>

<file path=customXml/item5.xml><?xml version="1.0" encoding="utf-8"?>
<Control xmlns="http://schemas.microsoft.com/VisualStudio/2011/storyboarding/control">
  <Id Name="02d7ca5c-3808-4d72-83a1-24c858cd6592" Revision="1" Stencil="System.MyShapes" StencilVersion="1.0"/>
</Control>
</file>

<file path=customXml/item6.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a8d1d100-c915-4197-a5b4-3a65cb231a8e" xsi:nil="true"/>
  </documentManagement>
</p:properties>
</file>

<file path=customXml/item7.xml><?xml version="1.0" encoding="utf-8"?>
<Control xmlns="http://schemas.microsoft.com/VisualStudio/2011/storyboarding/control">
  <Id Name="02d7ca5c-3808-4d72-83a1-24c858cd6592" Revision="1" Stencil="System.MyShapes" StencilVersion="1.0"/>
</Control>
</file>

<file path=customXml/item8.xml><?xml version="1.0" encoding="utf-8"?>
<Control xmlns="http://schemas.microsoft.com/VisualStudio/2011/storyboarding/control">
  <Id Name="02d7ca5c-3808-4d72-83a1-24c858cd6592" Revision="1" Stencil="System.MyShapes" StencilVersion="1.0"/>
</Control>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CCDD9B-C924-4D7B-9AAC-19EACAEE6DCD}">
  <ds:schemaRefs>
    <ds:schemaRef ds:uri="http://schemas.microsoft.com/VisualStudio/2011/storyboarding/control"/>
  </ds:schemaRefs>
</ds:datastoreItem>
</file>

<file path=customXml/itemProps2.xml><?xml version="1.0" encoding="utf-8"?>
<ds:datastoreItem xmlns:ds="http://schemas.openxmlformats.org/officeDocument/2006/customXml" ds:itemID="{ADEE14F3-0914-4681-AD49-275F54DDD7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8d1d100-c915-4197-a5b4-3a65cb231a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6AE48E-2516-4A7F-B3BB-E10B43D313D4}">
  <ds:schemaRefs>
    <ds:schemaRef ds:uri="http://schemas.microsoft.com/VisualStudio/2011/storyboarding/control"/>
  </ds:schemaRefs>
</ds:datastoreItem>
</file>

<file path=customXml/itemProps4.xml><?xml version="1.0" encoding="utf-8"?>
<ds:datastoreItem xmlns:ds="http://schemas.openxmlformats.org/officeDocument/2006/customXml" ds:itemID="{ECD31DDC-8B1C-4420-8098-7FDB5A73B493}">
  <ds:schemaRefs>
    <ds:schemaRef ds:uri="http://schemas.microsoft.com/VisualStudio/2011/storyboarding/control"/>
  </ds:schemaRefs>
</ds:datastoreItem>
</file>

<file path=customXml/itemProps5.xml><?xml version="1.0" encoding="utf-8"?>
<ds:datastoreItem xmlns:ds="http://schemas.openxmlformats.org/officeDocument/2006/customXml" ds:itemID="{A9D41FC6-3531-417A-81B4-B845F7D74B17}">
  <ds:schemaRefs>
    <ds:schemaRef ds:uri="http://schemas.microsoft.com/VisualStudio/2011/storyboarding/control"/>
  </ds:schemaRefs>
</ds:datastoreItem>
</file>

<file path=customXml/itemProps6.xml><?xml version="1.0" encoding="utf-8"?>
<ds:datastoreItem xmlns:ds="http://schemas.openxmlformats.org/officeDocument/2006/customXml" ds:itemID="{2C97E5DA-278D-44CD-9BC2-4D0357678D2F}">
  <ds:schemaRefs>
    <ds:schemaRef ds:uri="http://purl.org/dc/dcmitype/"/>
    <ds:schemaRef ds:uri="a8d1d100-c915-4197-a5b4-3a65cb231a8e"/>
    <ds:schemaRef ds:uri="http://schemas.openxmlformats.org/package/2006/metadata/core-properties"/>
    <ds:schemaRef ds:uri="http://schemas.microsoft.com/office/2006/documentManagement/types"/>
    <ds:schemaRef ds:uri="http://purl.org/dc/elements/1.1/"/>
    <ds:schemaRef ds:uri="http://schemas.microsoft.com/sharepoint/v3"/>
    <ds:schemaRef ds:uri="http://schemas.microsoft.com/office/infopath/2007/PartnerControls"/>
    <ds:schemaRef ds:uri="http://schemas.microsoft.com/office/2006/metadata/properties"/>
    <ds:schemaRef ds:uri="http://www.w3.org/XML/1998/namespace"/>
    <ds:schemaRef ds:uri="http://purl.org/dc/terms/"/>
  </ds:schemaRefs>
</ds:datastoreItem>
</file>

<file path=customXml/itemProps7.xml><?xml version="1.0" encoding="utf-8"?>
<ds:datastoreItem xmlns:ds="http://schemas.openxmlformats.org/officeDocument/2006/customXml" ds:itemID="{9F4A968B-CC94-4E7A-91FD-765CD752F1AA}">
  <ds:schemaRefs>
    <ds:schemaRef ds:uri="http://schemas.microsoft.com/VisualStudio/2011/storyboarding/control"/>
  </ds:schemaRefs>
</ds:datastoreItem>
</file>

<file path=customXml/itemProps8.xml><?xml version="1.0" encoding="utf-8"?>
<ds:datastoreItem xmlns:ds="http://schemas.openxmlformats.org/officeDocument/2006/customXml" ds:itemID="{052E5745-04A0-44CB-B68E-3BD13E9864BC}">
  <ds:schemaRefs>
    <ds:schemaRef ds:uri="http://schemas.microsoft.com/VisualStudio/2011/storyboarding/control"/>
  </ds:schemaRefs>
</ds:datastoreItem>
</file>

<file path=customXml/itemProps9.xml><?xml version="1.0" encoding="utf-8"?>
<ds:datastoreItem xmlns:ds="http://schemas.openxmlformats.org/officeDocument/2006/customXml" ds:itemID="{BC70939A-384F-4FAC-91E5-6C0DB1D826AB}">
  <ds:schemaRefs>
    <ds:schemaRef ds:uri="http://schemas.microsoft.com/sharepoint/v3/contenttype/forms"/>
  </ds:schemaRefs>
</ds:datastoreItem>
</file>

<file path=docMetadata/LabelInfo.xml><?xml version="1.0" encoding="utf-8"?>
<clbl:labelList xmlns:clbl="http://schemas.microsoft.com/office/2020/mipLabelMetadata">
  <clbl:label id="{102d0191-eeae-4761-b1cb-1a83e86ef445}" enabled="0" method="" siteId="{102d0191-eeae-4761-b1cb-1a83e86ef445}" removed="1"/>
  <clbl:label id="{3a2eced0-d002-48a8-adb5-bb29109381ba}" enabled="1" method="Privileged" siteId="{c36ec599-bfa0-46df-99e9-1f82977c17f5}" removed="0"/>
  <clbl:label id="{554eecc5-e26c-4620-b240-5a8bb326c33d}" enabled="1" method="Privileged" siteId="{fae6d70f-954b-4811-92b6-0530d6f84c43}" removed="0"/>
  <clbl:label id="{8331b18d-2d87-48ef-a35f-ac8818ebf9b4}" enabled="0" method="" siteId="{8331b18d-2d87-48ef-a35f-ac8818ebf9b4}" removed="1"/>
</clbl:labelList>
</file>

<file path=docProps/app.xml><?xml version="1.0" encoding="utf-8"?>
<Properties xmlns="http://schemas.openxmlformats.org/officeDocument/2006/extended-properties" xmlns:vt="http://schemas.openxmlformats.org/officeDocument/2006/docPropsVTypes">
  <Template/>
  <TotalTime>13405</TotalTime>
  <Words>1074</Words>
  <Application>Microsoft Office PowerPoint</Application>
  <PresentationFormat>Widescreen</PresentationFormat>
  <Paragraphs>222</Paragraphs>
  <Slides>12</Slides>
  <Notes>6</Notes>
  <HiddenSlides>0</HiddenSlides>
  <MMClips>1</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12</vt:i4>
      </vt:variant>
    </vt:vector>
  </HeadingPairs>
  <TitlesOfParts>
    <vt:vector size="29" baseType="lpstr">
      <vt:lpstr>Abadi Extra Light</vt:lpstr>
      <vt:lpstr>Aptos</vt:lpstr>
      <vt:lpstr>Aptos Black</vt:lpstr>
      <vt:lpstr>Aptos ExtraBold</vt:lpstr>
      <vt:lpstr>Arial</vt:lpstr>
      <vt:lpstr>Arial Narrow</vt:lpstr>
      <vt:lpstr>Calibri</vt:lpstr>
      <vt:lpstr>Franklin Gothic Book</vt:lpstr>
      <vt:lpstr>Franklin Gothic Demi</vt:lpstr>
      <vt:lpstr>Franklin Gothic Demi Cond</vt:lpstr>
      <vt:lpstr>Franklin Gothic Medium</vt:lpstr>
      <vt:lpstr>Franklin Gothic Medium Cond</vt:lpstr>
      <vt:lpstr>Metropolis Light</vt:lpstr>
      <vt:lpstr>Oswald Light</vt:lpstr>
      <vt:lpstr>Tahoma</vt:lpstr>
      <vt:lpstr>Wingdings</vt:lpstr>
      <vt:lpstr>Top Title Blue</vt:lpstr>
      <vt:lpstr>PowerPoint Presentation</vt:lpstr>
      <vt:lpstr>Acquisition Transformation</vt:lpstr>
      <vt:lpstr>Digital Engineering Guidance</vt:lpstr>
      <vt:lpstr>Decision Support Across the Capability Delivery Continuum</vt:lpstr>
      <vt:lpstr>ESAVE MDAO Model Animation</vt:lpstr>
      <vt:lpstr>Capability Portfolio Management *Chart NOT updated to reflect latest policy/guidance</vt:lpstr>
      <vt:lpstr>Capabilities Based Acquisition Reference Architecture</vt:lpstr>
      <vt:lpstr>Backups</vt:lpstr>
      <vt:lpstr>Mission Reporting Dashboard (Conceptual)</vt:lpstr>
      <vt:lpstr>PowerPoint Presentation</vt:lpstr>
      <vt:lpstr>DTE&amp;A Hosted Hackathon Turning the Concept Into Reality</vt:lpstr>
      <vt:lpstr>Top Level Architecture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Resource Management Center (TRMC)</dc:title>
  <dc:creator>Billy Williams</dc:creator>
  <cp:lastModifiedBy>Vandy Young</cp:lastModifiedBy>
  <cp:revision>23</cp:revision>
  <dcterms:created xsi:type="dcterms:W3CDTF">2024-04-09T00:20:02Z</dcterms:created>
  <dcterms:modified xsi:type="dcterms:W3CDTF">2025-12-02T20:42:04Z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0x010100110D9A54FC0AB34B8F46652AFEF9D1A2</vt:lpwstr>
  </property>
  <property fmtid="{D5CDD505-2E9C-101B-9397-08002B2CF9AE}" pid="3" name="Tfs.IsStoryboard">
    <vt:bool>true</vt:bool>
  </property>
  <property fmtid="{D5CDD505-2E9C-101B-9397-08002B2CF9AE}" pid="4" name="Tfs.LastKnownPath">
    <vt:lpwstr>https://gancorporation.sharepoint.com/sites/RAPID/Shared Documents/General/JMETC DE Slide Master 20241016.pptx</vt:lpwstr>
  </property>
  <property fmtid="{D5CDD505-2E9C-101B-9397-08002B2CF9AE}" pid="5" name="MSIP_Label_fc9f71c6-f633-4858-bf43-2c69ff3dcef7_Enabled">
    <vt:lpwstr>true</vt:lpwstr>
  </property>
  <property fmtid="{D5CDD505-2E9C-101B-9397-08002B2CF9AE}" pid="6" name="MSIP_Label_fc9f71c6-f633-4858-bf43-2c69ff3dcef7_SetDate">
    <vt:lpwstr>2024-11-18T18:19:08Z</vt:lpwstr>
  </property>
  <property fmtid="{D5CDD505-2E9C-101B-9397-08002B2CF9AE}" pid="7" name="MSIP_Label_fc9f71c6-f633-4858-bf43-2c69ff3dcef7_Method">
    <vt:lpwstr>Standard</vt:lpwstr>
  </property>
  <property fmtid="{D5CDD505-2E9C-101B-9397-08002B2CF9AE}" pid="8" name="MSIP_Label_fc9f71c6-f633-4858-bf43-2c69ff3dcef7_Name">
    <vt:lpwstr>PeopleTec_Proprietary</vt:lpwstr>
  </property>
  <property fmtid="{D5CDD505-2E9C-101B-9397-08002B2CF9AE}" pid="9" name="MSIP_Label_fc9f71c6-f633-4858-bf43-2c69ff3dcef7_SiteId">
    <vt:lpwstr>8a037cbd-b8a0-4ef1-a0b9-89e0443be2fd</vt:lpwstr>
  </property>
  <property fmtid="{D5CDD505-2E9C-101B-9397-08002B2CF9AE}" pid="10" name="MSIP_Label_fc9f71c6-f633-4858-bf43-2c69ff3dcef7_ActionId">
    <vt:lpwstr>51b66b69-27db-4517-b591-aeb66b936768</vt:lpwstr>
  </property>
  <property fmtid="{D5CDD505-2E9C-101B-9397-08002B2CF9AE}" pid="11" name="MSIP_Label_fc9f71c6-f633-4858-bf43-2c69ff3dcef7_ContentBits">
    <vt:lpwstr>0</vt:lpwstr>
  </property>
</Properties>
</file>